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20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7/28/18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0260"/>
            <a:ext cx="9144000" cy="4777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2" y="73025"/>
            <a:ext cx="7583488" cy="1679575"/>
          </a:xfrm>
        </p:spPr>
        <p:txBody>
          <a:bodyPr/>
          <a:lstStyle/>
          <a:p>
            <a:r>
              <a:rPr lang="en-US" dirty="0" smtClean="0"/>
              <a:t>THE SUFFERING OF JESUS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4999"/>
            <a:ext cx="4004204" cy="1170093"/>
          </a:xfrm>
        </p:spPr>
        <p:txBody>
          <a:bodyPr>
            <a:normAutofit/>
          </a:bodyPr>
          <a:lstStyle/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45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ISAIAH 53:6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 </a:t>
            </a:r>
            <a:r>
              <a:rPr lang="en-US" sz="4400" b="1" dirty="0" smtClean="0"/>
              <a:t>All </a:t>
            </a:r>
            <a:r>
              <a:rPr lang="en-US" sz="4400" b="1" dirty="0"/>
              <a:t>we like sheep have gone astray; We have turned, every one, to his own way; And the LORD has laid on Him the iniquity of us all. </a:t>
            </a:r>
          </a:p>
        </p:txBody>
      </p:sp>
    </p:spTree>
    <p:extLst>
      <p:ext uri="{BB962C8B-B14F-4D97-AF65-F5344CB8AC3E}">
        <p14:creationId xmlns:p14="http://schemas.microsoft.com/office/powerpoint/2010/main" val="11849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VICARIOUS SUFFERING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Enduring The Cross (Heb. 12:2).</a:t>
            </a:r>
          </a:p>
          <a:p>
            <a:r>
              <a:rPr lang="en-US" sz="3200" b="1" dirty="0" smtClean="0"/>
              <a:t>Blood Sacrifice (Heb. 9:22; Lev. 17:11).</a:t>
            </a:r>
          </a:p>
          <a:p>
            <a:r>
              <a:rPr lang="en-US" sz="3200" b="1" dirty="0" smtClean="0"/>
              <a:t>Last Adam (1 Cor. 15:45).</a:t>
            </a:r>
          </a:p>
          <a:p>
            <a:r>
              <a:rPr lang="en-US" sz="3200" b="1" dirty="0" smtClean="0"/>
              <a:t>Jesus On Display (Rom. 3:25).</a:t>
            </a:r>
          </a:p>
          <a:p>
            <a:r>
              <a:rPr lang="en-US" sz="3200" b="1" dirty="0" smtClean="0"/>
              <a:t>Jesus: Atoning Sacrifice (1 Jn. 2:2).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2846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VICARIOUS SUFFERING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Jesus Put Away Sins (1 Jn. 4:10).</a:t>
            </a:r>
          </a:p>
          <a:p>
            <a:r>
              <a:rPr lang="en-US" sz="3200" b="1" dirty="0" smtClean="0"/>
              <a:t>Jesus Saved Us From Slavery (Gal. 3:13; Eph. 1:7; 1 Pet. 1:18-19).</a:t>
            </a:r>
          </a:p>
          <a:p>
            <a:r>
              <a:rPr lang="en-US" sz="3200" b="1" dirty="0" smtClean="0"/>
              <a:t>Jesus Reconciled Us (Rom. 5:10-11).</a:t>
            </a:r>
          </a:p>
          <a:p>
            <a:r>
              <a:rPr lang="en-US" sz="3200" b="1" dirty="0" smtClean="0"/>
              <a:t>We Are Made Acceptable To God (Rom. 5:1,9; Gal. 4:4-5).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2394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68" y="89647"/>
            <a:ext cx="8551332" cy="1143000"/>
          </a:xfrm>
        </p:spPr>
        <p:txBody>
          <a:bodyPr/>
          <a:lstStyle/>
          <a:p>
            <a:r>
              <a:rPr lang="en-US" dirty="0" smtClean="0"/>
              <a:t>EXAMPLES OF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For Isaac (Gen. 22:12-13).</a:t>
            </a:r>
          </a:p>
          <a:p>
            <a:r>
              <a:rPr lang="en-US" sz="4000" b="1" dirty="0" smtClean="0"/>
              <a:t>The Scapegoat (Lev. 16:20-22).</a:t>
            </a:r>
          </a:p>
          <a:p>
            <a:r>
              <a:rPr lang="en-US" sz="4000" b="1" dirty="0" smtClean="0"/>
              <a:t>This Is What Jesus Did As High Priest (Heb. 9:1-14, 23-26).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117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7" y="89647"/>
            <a:ext cx="8339666" cy="1143000"/>
          </a:xfrm>
        </p:spPr>
        <p:txBody>
          <a:bodyPr/>
          <a:lstStyle/>
          <a:p>
            <a:r>
              <a:rPr lang="en-US" dirty="0" smtClean="0"/>
              <a:t>WHAT THIS MEANS FOR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Jesus Became The Sin-Offering (2 Cor. 5:21).</a:t>
            </a:r>
          </a:p>
          <a:p>
            <a:r>
              <a:rPr lang="en-US" sz="3600" b="1" dirty="0" smtClean="0"/>
              <a:t>“Sin offering” (Lev.6:25; 4:21,25).</a:t>
            </a:r>
          </a:p>
          <a:p>
            <a:r>
              <a:rPr lang="en-US" sz="3600" b="1" dirty="0" smtClean="0"/>
              <a:t>We Don’t Have To Die On The Cross (1 Pet. 2:21).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3333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7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79</TotalTime>
  <Words>286</Words>
  <Application>Microsoft Macintosh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Summer</vt:lpstr>
      <vt:lpstr>THE SUFFERING OF JESUS</vt:lpstr>
      <vt:lpstr>ISAIAH 53:6</vt:lpstr>
      <vt:lpstr>VICARIOUS SUFFERING</vt:lpstr>
      <vt:lpstr>VICARIOUS SUFFERING</vt:lpstr>
      <vt:lpstr>EXAMPLES OF SUBSTITUTION</vt:lpstr>
      <vt:lpstr>WHAT THIS MEANS FOR US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SUFFERING OF JESUS</dc:title>
  <dc:creator>Bobby Schrimsher</dc:creator>
  <cp:lastModifiedBy>Bobby Schrimsher</cp:lastModifiedBy>
  <cp:revision>12</cp:revision>
  <dcterms:created xsi:type="dcterms:W3CDTF">2018-06-25T15:52:18Z</dcterms:created>
  <dcterms:modified xsi:type="dcterms:W3CDTF">2018-07-28T12:19:06Z</dcterms:modified>
</cp:coreProperties>
</file>