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60" r:id="rId3"/>
    <p:sldId id="256" r:id="rId4"/>
    <p:sldId id="257" r:id="rId5"/>
    <p:sldId id="262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67" r:id="rId14"/>
    <p:sldId id="270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D28BB-22F6-42D9-9F3A-3214DC190776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56110-9E0D-4246-BFA0-CB903B309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990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94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3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53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96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706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62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49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429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715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7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8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04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310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773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6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6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63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2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8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76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2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2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6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C59D4-2A33-44B6-A3EA-7B660C7A9743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FD2BE-4DBB-4548-A7BC-54406A8C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767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7417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36F6-6D49-4AEA-995F-DA8A18EE3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We Are Equipped To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Partake of the Divine Nature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25CE-41CD-494A-B48C-CDB408BE0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641"/>
            <a:ext cx="7886700" cy="4351338"/>
          </a:xfrm>
        </p:spPr>
        <p:txBody>
          <a:bodyPr/>
          <a:lstStyle/>
          <a:p>
            <a:r>
              <a:rPr lang="en-US" dirty="0"/>
              <a:t>We can’t do it on our own (Prov. 14:12; Jer. 10:23). </a:t>
            </a:r>
          </a:p>
          <a:p>
            <a:endParaRPr lang="en-US" sz="800" dirty="0"/>
          </a:p>
          <a:p>
            <a:r>
              <a:rPr lang="en-US" dirty="0"/>
              <a:t>We are to put off the old self and “put on the new self, created after the likeness of God in true righteousness and holiness” (Eph. 4:24, ESV).</a:t>
            </a:r>
          </a:p>
          <a:p>
            <a:r>
              <a:rPr lang="en-US" dirty="0"/>
              <a:t>This is done by being “renewed in the spirit of your minds” (v. 23). </a:t>
            </a:r>
          </a:p>
        </p:txBody>
      </p:sp>
    </p:spTree>
    <p:extLst>
      <p:ext uri="{BB962C8B-B14F-4D97-AF65-F5344CB8AC3E}">
        <p14:creationId xmlns:p14="http://schemas.microsoft.com/office/powerpoint/2010/main" val="242493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36F6-6D49-4AEA-995F-DA8A18EE3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We Are Equipped To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Partake of the Divine Nature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25CE-41CD-494A-B48C-CDB408BE0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641"/>
            <a:ext cx="7886700" cy="4351338"/>
          </a:xfrm>
        </p:spPr>
        <p:txBody>
          <a:bodyPr/>
          <a:lstStyle/>
          <a:p>
            <a:pPr lvl="0"/>
            <a:r>
              <a:rPr lang="en-US" dirty="0"/>
              <a:t>God has given us all things that pertain to life and godliness (2 Pet. 1:3). </a:t>
            </a:r>
          </a:p>
          <a:p>
            <a:pPr lvl="0"/>
            <a:r>
              <a:rPr lang="en-US" dirty="0"/>
              <a:t>Scripture equips us (2 Tim. 3:16-27). </a:t>
            </a:r>
          </a:p>
          <a:p>
            <a:pPr lvl="0"/>
            <a:r>
              <a:rPr lang="en-US" dirty="0"/>
              <a:t>We have the examples of faithful Christians (past and present) to give us guidance and encouragement (Phil. 3:17). </a:t>
            </a:r>
          </a:p>
          <a:p>
            <a:pPr lvl="0"/>
            <a:r>
              <a:rPr lang="en-US" dirty="0"/>
              <a:t>We are to diligently add specific characteristics to our faith (2 Pet. 1:5-7). </a:t>
            </a:r>
          </a:p>
        </p:txBody>
      </p:sp>
    </p:spTree>
    <p:extLst>
      <p:ext uri="{BB962C8B-B14F-4D97-AF65-F5344CB8AC3E}">
        <p14:creationId xmlns:p14="http://schemas.microsoft.com/office/powerpoint/2010/main" val="29325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36F6-6D49-4AEA-995F-DA8A18EE3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We Are Expected To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Partake of the Divine Nature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25CE-41CD-494A-B48C-CDB408BE0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641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We are to work out our salvation with fear and trembling (Phil. 2:12). </a:t>
            </a:r>
          </a:p>
          <a:p>
            <a:endParaRPr lang="en-US" sz="800" dirty="0"/>
          </a:p>
          <a:p>
            <a:r>
              <a:rPr lang="en-US" dirty="0"/>
              <a:t>Baptism is not the last step, but the first step in our new spiritual life (Rom. 6:3-4). </a:t>
            </a:r>
          </a:p>
          <a:p>
            <a:endParaRPr lang="en-US" sz="800" dirty="0"/>
          </a:p>
          <a:p>
            <a:r>
              <a:rPr lang="en-US" dirty="0"/>
              <a:t>God has a right to expect His children to grow </a:t>
            </a:r>
            <a:br>
              <a:rPr lang="en-US" dirty="0"/>
            </a:br>
            <a:r>
              <a:rPr lang="en-US" dirty="0"/>
              <a:t>(1 Pet. 2:2), </a:t>
            </a:r>
          </a:p>
          <a:p>
            <a:r>
              <a:rPr lang="en-US" dirty="0"/>
              <a:t>and to be concerned if we fail to grow </a:t>
            </a:r>
            <a:br>
              <a:rPr lang="en-US" dirty="0"/>
            </a:br>
            <a:r>
              <a:rPr lang="en-US" dirty="0"/>
              <a:t>(Heb. 5:12-14).  </a:t>
            </a:r>
          </a:p>
        </p:txBody>
      </p:sp>
    </p:spTree>
    <p:extLst>
      <p:ext uri="{BB962C8B-B14F-4D97-AF65-F5344CB8AC3E}">
        <p14:creationId xmlns:p14="http://schemas.microsoft.com/office/powerpoint/2010/main" val="415568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B89C6-CFB1-4F2E-BE24-8A92F0C65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9286" y="4015409"/>
            <a:ext cx="6766063" cy="21615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i="1" dirty="0">
                <a:solidFill>
                  <a:srgbClr val="002060"/>
                </a:solidFill>
              </a:rPr>
              <a:t>God Invites Us To Do 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i="1" dirty="0">
                <a:solidFill>
                  <a:srgbClr val="002060"/>
                </a:solidFill>
              </a:rPr>
              <a:t>God Equips Us To Do 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i="1" dirty="0">
                <a:solidFill>
                  <a:srgbClr val="002060"/>
                </a:solidFill>
              </a:rPr>
              <a:t>God Expects Us To Do It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33ECE20B-745D-4DA4-B5D7-539085BE9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8288"/>
            <a:ext cx="762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110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99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7060AB9-3F46-4398-871C-C3545D4FC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876799"/>
            <a:ext cx="6858000" cy="1321905"/>
          </a:xfrm>
        </p:spPr>
        <p:txBody>
          <a:bodyPr>
            <a:norm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Fax" panose="02060602050505020204" pitchFamily="18" charset="0"/>
              </a:rPr>
              <a:t>2 Peter 1:4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27BE48DA-3658-490B-B814-BB3B02303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89435"/>
            <a:ext cx="762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143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36F6-6D49-4AEA-995F-DA8A18EE3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it Means To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Partake of the Divine Nature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25CE-41CD-494A-B48C-CDB408BE0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641"/>
            <a:ext cx="7886700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34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36F6-6D49-4AEA-995F-DA8A18EE3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it Means To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Partake of the Divine Nature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25CE-41CD-494A-B48C-CDB408BE0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641"/>
            <a:ext cx="7886700" cy="4351338"/>
          </a:xfrm>
        </p:spPr>
        <p:txBody>
          <a:bodyPr/>
          <a:lstStyle/>
          <a:p>
            <a:r>
              <a:rPr lang="en-US" i="1" dirty="0"/>
              <a:t>partakers</a:t>
            </a:r>
            <a:r>
              <a:rPr lang="en-US" dirty="0"/>
              <a:t> – </a:t>
            </a:r>
            <a:r>
              <a:rPr lang="en-US" b="1" i="1" dirty="0" err="1"/>
              <a:t>koinonos</a:t>
            </a:r>
            <a:endParaRPr lang="en-US" dirty="0"/>
          </a:p>
          <a:p>
            <a:pPr lvl="1"/>
            <a:r>
              <a:rPr lang="en-US" sz="2800" dirty="0"/>
              <a:t>“a companion, partner, partaker” (Vine)</a:t>
            </a:r>
          </a:p>
          <a:p>
            <a:pPr lvl="1"/>
            <a:r>
              <a:rPr lang="en-US" sz="2800" dirty="0"/>
              <a:t>It describes one who takes part in something with someone. </a:t>
            </a:r>
          </a:p>
          <a:p>
            <a:pPr lvl="0"/>
            <a:endParaRPr lang="en-US" sz="800" dirty="0"/>
          </a:p>
          <a:p>
            <a:pPr lvl="0"/>
            <a:r>
              <a:rPr lang="en-US" dirty="0"/>
              <a:t>In partaking of the divine nature, we are partnering or sharing something special with God.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640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36F6-6D49-4AEA-995F-DA8A18EE3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it Means To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Partake of the Divine Nature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25CE-41CD-494A-B48C-CDB408BE0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641"/>
            <a:ext cx="7886700" cy="4351338"/>
          </a:xfrm>
        </p:spPr>
        <p:txBody>
          <a:bodyPr/>
          <a:lstStyle/>
          <a:p>
            <a:r>
              <a:rPr lang="en-US" i="1" dirty="0"/>
              <a:t>nature</a:t>
            </a:r>
            <a:r>
              <a:rPr lang="en-US" dirty="0"/>
              <a:t> – </a:t>
            </a:r>
            <a:r>
              <a:rPr lang="en-US" b="1" i="1" dirty="0" err="1"/>
              <a:t>fusis</a:t>
            </a:r>
            <a:endParaRPr lang="en-US" dirty="0"/>
          </a:p>
          <a:p>
            <a:pPr lvl="1"/>
            <a:r>
              <a:rPr lang="en-US" sz="2800" dirty="0"/>
              <a:t>“the sum of innate properties and powers by which one person differs from others” (Thayer). </a:t>
            </a:r>
          </a:p>
          <a:p>
            <a:pPr lvl="0"/>
            <a:endParaRPr lang="en-US" sz="800" dirty="0"/>
          </a:p>
          <a:p>
            <a:pPr lvl="0"/>
            <a:r>
              <a:rPr lang="en-US" dirty="0"/>
              <a:t>The divine nature is the nature of that which is divine or deity. </a:t>
            </a:r>
            <a:endParaRPr lang="en-US" sz="800" dirty="0"/>
          </a:p>
          <a:p>
            <a:pPr lvl="0"/>
            <a:r>
              <a:rPr lang="en-US" dirty="0"/>
              <a:t>That which makes God who He is, distinct from everyone else. </a:t>
            </a:r>
          </a:p>
        </p:txBody>
      </p:sp>
    </p:spTree>
    <p:extLst>
      <p:ext uri="{BB962C8B-B14F-4D97-AF65-F5344CB8AC3E}">
        <p14:creationId xmlns:p14="http://schemas.microsoft.com/office/powerpoint/2010/main" val="83147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36F6-6D49-4AEA-995F-DA8A18EE3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it Means To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Partake of the Divine Nature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25CE-41CD-494A-B48C-CDB408BE0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641"/>
            <a:ext cx="7886700" cy="4351338"/>
          </a:xfrm>
        </p:spPr>
        <p:txBody>
          <a:bodyPr/>
          <a:lstStyle/>
          <a:p>
            <a:r>
              <a:rPr lang="en-US" dirty="0"/>
              <a:t>It is important to note that we become partakers of God’s </a:t>
            </a:r>
            <a:r>
              <a:rPr lang="en-US" u="sng" dirty="0"/>
              <a:t>nature</a:t>
            </a:r>
            <a:r>
              <a:rPr lang="en-US" dirty="0"/>
              <a:t>, not His </a:t>
            </a:r>
            <a:r>
              <a:rPr lang="en-US" u="sng" dirty="0"/>
              <a:t>being</a:t>
            </a:r>
            <a:r>
              <a:rPr lang="en-US" dirty="0"/>
              <a:t>. </a:t>
            </a:r>
          </a:p>
          <a:p>
            <a:r>
              <a:rPr lang="en-US" dirty="0"/>
              <a:t>The essence of God (His glory) and His divine attributes (omnipotence, omniscience, and omnipresence) cannot be transferred to mortal man. </a:t>
            </a:r>
          </a:p>
          <a:p>
            <a:endParaRPr lang="en-US" sz="800" dirty="0"/>
          </a:p>
          <a:p>
            <a:r>
              <a:rPr lang="en-US" dirty="0"/>
              <a:t>But, we can learn about and take on the character of God; His spiritual and moral attributes. </a:t>
            </a:r>
          </a:p>
        </p:txBody>
      </p:sp>
    </p:spTree>
    <p:extLst>
      <p:ext uri="{BB962C8B-B14F-4D97-AF65-F5344CB8AC3E}">
        <p14:creationId xmlns:p14="http://schemas.microsoft.com/office/powerpoint/2010/main" val="165238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36F6-6D49-4AEA-995F-DA8A18EE3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it Means To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Partake of the Divine Nature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25CE-41CD-494A-B48C-CDB408BE0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641"/>
            <a:ext cx="7886700" cy="4351338"/>
          </a:xfrm>
        </p:spPr>
        <p:txBody>
          <a:bodyPr/>
          <a:lstStyle/>
          <a:p>
            <a:pPr lvl="0"/>
            <a:r>
              <a:rPr lang="en-US" dirty="0"/>
              <a:t>We are to be holy as God is holy (1 Pet. 1:14-16). </a:t>
            </a:r>
          </a:p>
          <a:p>
            <a:pPr lvl="0"/>
            <a:r>
              <a:rPr lang="en-US" dirty="0"/>
              <a:t>We are to love as God loves (Matt. 5:44-48). </a:t>
            </a:r>
          </a:p>
          <a:p>
            <a:pPr lvl="0"/>
            <a:r>
              <a:rPr lang="en-US" dirty="0"/>
              <a:t>Developing the Fruit of the Spirit will give us many of the same characteristics found in God. </a:t>
            </a:r>
          </a:p>
          <a:p>
            <a:pPr lvl="1"/>
            <a:r>
              <a:rPr lang="en-US" sz="2800" dirty="0"/>
              <a:t>Galatians 5:22-23</a:t>
            </a:r>
          </a:p>
          <a:p>
            <a:pPr lvl="1"/>
            <a:r>
              <a:rPr lang="en-US" sz="2800" dirty="0"/>
              <a:t>love, peace, patience, kindness, goodness, faithfulness, meekness </a:t>
            </a:r>
          </a:p>
        </p:txBody>
      </p:sp>
    </p:spTree>
    <p:extLst>
      <p:ext uri="{BB962C8B-B14F-4D97-AF65-F5344CB8AC3E}">
        <p14:creationId xmlns:p14="http://schemas.microsoft.com/office/powerpoint/2010/main" val="121713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36F6-6D49-4AEA-995F-DA8A18EE3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it Means To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Partake of the Divine Nature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25CE-41CD-494A-B48C-CDB408BE0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641"/>
            <a:ext cx="7886700" cy="4351338"/>
          </a:xfrm>
        </p:spPr>
        <p:txBody>
          <a:bodyPr/>
          <a:lstStyle/>
          <a:p>
            <a:r>
              <a:rPr lang="en-US" dirty="0"/>
              <a:t>The purpose of Christianity is not just to save us, but to make us like our Savior.</a:t>
            </a:r>
          </a:p>
          <a:p>
            <a:endParaRPr lang="en-US" sz="800" dirty="0"/>
          </a:p>
          <a:p>
            <a:pPr lvl="1"/>
            <a:r>
              <a:rPr lang="en-US" sz="2800" dirty="0"/>
              <a:t>“My little children, for whom I labor in birth again until Christ is formed in you” (Gal. 4:19).</a:t>
            </a:r>
          </a:p>
          <a:p>
            <a:pPr lvl="1"/>
            <a:endParaRPr lang="en-US" sz="800" dirty="0"/>
          </a:p>
          <a:p>
            <a:pPr lvl="1"/>
            <a:r>
              <a:rPr lang="en-US" sz="2800" dirty="0"/>
              <a:t>“And have put on the new man who is renewed in knowledge according to the image of Him who created him” (Col. 3:10).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85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36F6-6D49-4AEA-995F-DA8A18EE3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We Are Invited To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Partake of the Divine Nature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25CE-41CD-494A-B48C-CDB408BE0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641"/>
            <a:ext cx="7886700" cy="4351338"/>
          </a:xfrm>
        </p:spPr>
        <p:txBody>
          <a:bodyPr/>
          <a:lstStyle/>
          <a:p>
            <a:r>
              <a:rPr lang="en-US" dirty="0"/>
              <a:t>Man is made in the image of God; uniquely created for fellowship with God (Gen. 1:26-27).</a:t>
            </a:r>
          </a:p>
          <a:p>
            <a:r>
              <a:rPr lang="en-US" dirty="0"/>
              <a:t>We are to seek the Lord, in hope that we might grope for Him and find Him (Acts 17:27). </a:t>
            </a:r>
          </a:p>
          <a:p>
            <a:r>
              <a:rPr lang="en-US" dirty="0"/>
              <a:t>We are given the right to become the children of God (John 1:12-13), and thus take on His character. </a:t>
            </a:r>
          </a:p>
        </p:txBody>
      </p:sp>
    </p:spTree>
    <p:extLst>
      <p:ext uri="{BB962C8B-B14F-4D97-AF65-F5344CB8AC3E}">
        <p14:creationId xmlns:p14="http://schemas.microsoft.com/office/powerpoint/2010/main" val="393595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602</Words>
  <Application>Microsoft Office PowerPoint</Application>
  <PresentationFormat>On-screen Show (4:3)</PresentationFormat>
  <Paragraphs>55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Lucida Fax</vt:lpstr>
      <vt:lpstr>Office Theme</vt:lpstr>
      <vt:lpstr>1_Office Theme</vt:lpstr>
      <vt:lpstr>PowerPoint Presentation</vt:lpstr>
      <vt:lpstr>PowerPoint Presentation</vt:lpstr>
      <vt:lpstr>What it Means To  Partake of the Divine Nature</vt:lpstr>
      <vt:lpstr>What it Means To  Partake of the Divine Nature</vt:lpstr>
      <vt:lpstr>What it Means To  Partake of the Divine Nature</vt:lpstr>
      <vt:lpstr>What it Means To  Partake of the Divine Nature</vt:lpstr>
      <vt:lpstr>What it Means To  Partake of the Divine Nature</vt:lpstr>
      <vt:lpstr>What it Means To  Partake of the Divine Nature</vt:lpstr>
      <vt:lpstr>1. We Are Invited To  Partake of the Divine Nature</vt:lpstr>
      <vt:lpstr>2. We Are Equipped To  Partake of the Divine Nature</vt:lpstr>
      <vt:lpstr>2. We Are Equipped To  Partake of the Divine Nature</vt:lpstr>
      <vt:lpstr>3. We Are Expected To  Partake of the Divine Nature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Michael Hepner</cp:lastModifiedBy>
  <cp:revision>16</cp:revision>
  <dcterms:created xsi:type="dcterms:W3CDTF">2018-07-14T02:23:54Z</dcterms:created>
  <dcterms:modified xsi:type="dcterms:W3CDTF">2018-07-16T18:39:23Z</dcterms:modified>
</cp:coreProperties>
</file>