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7" r:id="rId3"/>
    <p:sldId id="256" r:id="rId4"/>
    <p:sldId id="260" r:id="rId5"/>
    <p:sldId id="261" r:id="rId6"/>
    <p:sldId id="262" r:id="rId7"/>
    <p:sldId id="259" r:id="rId8"/>
    <p:sldId id="265" r:id="rId9"/>
    <p:sldId id="264" r:id="rId10"/>
    <p:sldId id="263" r:id="rId11"/>
    <p:sldId id="266" r:id="rId12"/>
    <p:sldId id="267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73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503E4-8EC1-4BC7-A7EB-C1B2B92E6DD4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493C5-6DD5-4683-BD11-CAC2DE47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2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3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6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46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09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96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07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91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48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41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798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5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81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33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008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2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1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9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6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6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7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0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1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A4881-BD54-4F37-9AD3-97F0036D8F95}" type="datetimeFigureOut">
              <a:rPr lang="en-US" smtClean="0"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A5D2C-173F-4E7E-ADE4-8BE8BA936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89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246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5DBE-A306-40DB-94D9-C269BC1D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Protect Our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776DD-AB7C-446B-B7EA-0541968E1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“A good name is to be chosen rather than great riches, loving favor rather than silver and gold.”</a:t>
            </a: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Proverbs 22:1</a:t>
            </a:r>
          </a:p>
          <a:p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E88DC092-3E96-49C8-84DF-95B0AE6B5A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6"/>
          <a:stretch/>
        </p:blipFill>
        <p:spPr bwMode="auto">
          <a:xfrm>
            <a:off x="6800850" y="4502842"/>
            <a:ext cx="1714500" cy="167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62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5A7F21C-DED4-48A7-BC02-FD08032FC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" y="1725613"/>
            <a:ext cx="9144001" cy="51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43A4F2-8F00-47C4-9573-1FF6951D5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79026"/>
            <a:ext cx="7772400" cy="109075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Be Salt and Light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C505C-29FA-4E79-919C-5E1E4A046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773242"/>
            <a:ext cx="685800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359617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89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05A7F21C-DED4-48A7-BC02-FD08032FC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" y="1725613"/>
            <a:ext cx="9144001" cy="51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43A4F2-8F00-47C4-9573-1FF6951D5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79026"/>
            <a:ext cx="7772400" cy="109075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Be Salt and Light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C505C-29FA-4E79-919C-5E1E4A0460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773242"/>
            <a:ext cx="685800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359353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767DEB4D-61B1-443D-9F43-DEBC290AE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429000"/>
            <a:ext cx="285750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C96EB2-D029-4151-B4A7-2390ED5B3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SALT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9AF34-D3D7-4AB1-9BB2-07B1701DB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Salt is a Preservative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Gen. 18:22-33; Jer. 5:1</a:t>
            </a:r>
          </a:p>
          <a:p>
            <a:r>
              <a:rPr lang="en-US" sz="3200" b="1" dirty="0"/>
              <a:t>Salt Enhances Flavor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Job 6:6; Col. 4:5-6; Matt. 5:9, 43-48</a:t>
            </a:r>
            <a:endParaRPr lang="en-US" sz="2800" b="1" dirty="0"/>
          </a:p>
          <a:p>
            <a:r>
              <a:rPr lang="en-US" sz="3200" b="1" dirty="0"/>
              <a:t>Salt Creates Thirst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Acts 11:22-24; John 1:43-46</a:t>
            </a:r>
          </a:p>
        </p:txBody>
      </p:sp>
    </p:spTree>
    <p:extLst>
      <p:ext uri="{BB962C8B-B14F-4D97-AF65-F5344CB8AC3E}">
        <p14:creationId xmlns:p14="http://schemas.microsoft.com/office/powerpoint/2010/main" val="183421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55C4A-AAD5-42C4-B406-40EE5B20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LIGHT</a:t>
            </a:r>
          </a:p>
        </p:txBody>
      </p:sp>
      <p:pic>
        <p:nvPicPr>
          <p:cNvPr id="4098" name="Picture 2" descr="Image result for light bulb">
            <a:extLst>
              <a:ext uri="{FF2B5EF4-FFF2-40B4-BE49-F238E27FC236}">
                <a16:creationId xmlns:a16="http://schemas.microsoft.com/office/drawing/2014/main" id="{9F399794-1689-449C-8D89-9E2BFE299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570" y="3882887"/>
            <a:ext cx="2646430" cy="264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926C3-5D3D-491C-A65D-BA10DD006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802184"/>
          </a:xfrm>
        </p:spPr>
        <p:txBody>
          <a:bodyPr>
            <a:normAutofit/>
          </a:bodyPr>
          <a:lstStyle/>
          <a:p>
            <a:r>
              <a:rPr lang="en-US" sz="3200" b="1" dirty="0"/>
              <a:t>Light Reveals and Illuminates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Psalm 119:130</a:t>
            </a:r>
          </a:p>
          <a:p>
            <a:r>
              <a:rPr lang="en-US" sz="3200" b="1" dirty="0"/>
              <a:t>Light Provides Guidance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Psalm 119:105</a:t>
            </a:r>
            <a:endParaRPr lang="en-US" sz="2800" b="1" dirty="0"/>
          </a:p>
          <a:p>
            <a:r>
              <a:rPr lang="en-US" sz="3200" b="1" dirty="0"/>
              <a:t>Light Drives Away Darkness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John 3:19-20</a:t>
            </a:r>
            <a:endParaRPr lang="en-US" sz="3200" b="1" dirty="0"/>
          </a:p>
          <a:p>
            <a:r>
              <a:rPr lang="en-US" sz="3200" b="1" dirty="0"/>
              <a:t>Light Attracts Those Wanting </a:t>
            </a:r>
            <a:br>
              <a:rPr lang="en-US" sz="3200" b="1" dirty="0"/>
            </a:br>
            <a:r>
              <a:rPr lang="en-US" sz="3200" b="1" dirty="0"/>
              <a:t>To Come Out Of Darkness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John 3:21; Luke 19:10</a:t>
            </a:r>
          </a:p>
        </p:txBody>
      </p:sp>
    </p:spTree>
    <p:extLst>
      <p:ext uri="{BB962C8B-B14F-4D97-AF65-F5344CB8AC3E}">
        <p14:creationId xmlns:p14="http://schemas.microsoft.com/office/powerpoint/2010/main" val="144812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Related image">
            <a:extLst>
              <a:ext uri="{FF2B5EF4-FFF2-40B4-BE49-F238E27FC236}">
                <a16:creationId xmlns:a16="http://schemas.microsoft.com/office/drawing/2014/main" id="{DBD64ED8-9C37-4BE7-A869-86C344D886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77"/>
          <a:stretch/>
        </p:blipFill>
        <p:spPr bwMode="auto">
          <a:xfrm>
            <a:off x="0" y="829432"/>
            <a:ext cx="9144000" cy="5187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19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5DBE-A306-40DB-94D9-C269BC1D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Protect Our Influence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E88DC092-3E96-49C8-84DF-95B0AE6B5A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6"/>
          <a:stretch/>
        </p:blipFill>
        <p:spPr bwMode="auto">
          <a:xfrm>
            <a:off x="6800850" y="4502842"/>
            <a:ext cx="1714500" cy="167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70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5DBE-A306-40DB-94D9-C269BC1D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Protect Our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776DD-AB7C-446B-B7EA-0541968E1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“Salt is good; but if the salt has lost its flavor, how shall it be seasoned? 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It is neither fit for the land nor for the dunghill, but men throw it out. He who has ears to hear, let him hear!”</a:t>
            </a: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Luke 14:34-35</a:t>
            </a:r>
          </a:p>
          <a:p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E88DC092-3E96-49C8-84DF-95B0AE6B5A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6"/>
          <a:stretch/>
        </p:blipFill>
        <p:spPr bwMode="auto">
          <a:xfrm>
            <a:off x="6800850" y="4502842"/>
            <a:ext cx="1714500" cy="167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3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5DBE-A306-40DB-94D9-C269BC1D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Protect Our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776DD-AB7C-446B-B7EA-0541968E1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“Nevertheless the solid foundation of God stands, having this seal: ‘The Lord knows those who are His,’ and, ‘Let everyone who names the name of Christ depart from iniquity.’” </a:t>
            </a: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2 Timothy 2:19</a:t>
            </a:r>
          </a:p>
          <a:p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E88DC092-3E96-49C8-84DF-95B0AE6B5A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6"/>
          <a:stretch/>
        </p:blipFill>
        <p:spPr bwMode="auto">
          <a:xfrm>
            <a:off x="6800850" y="4502842"/>
            <a:ext cx="1714500" cy="167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58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55DBE-A306-40DB-94D9-C269BC1D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We Must Protect Our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776DD-AB7C-446B-B7EA-0541968E1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“But Daniel purposed in his heart that he would not defile himself…”</a:t>
            </a:r>
          </a:p>
          <a:p>
            <a:pPr marL="0" indent="0">
              <a:buNone/>
            </a:pPr>
            <a:endParaRPr lang="en-US" sz="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Daniel 1:8</a:t>
            </a:r>
          </a:p>
          <a:p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E88DC092-3E96-49C8-84DF-95B0AE6B5A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66"/>
          <a:stretch/>
        </p:blipFill>
        <p:spPr bwMode="auto">
          <a:xfrm>
            <a:off x="6800850" y="4502842"/>
            <a:ext cx="1714500" cy="167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51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228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PowerPoint Presentation</vt:lpstr>
      <vt:lpstr>Be Salt and Light</vt:lpstr>
      <vt:lpstr>1. SALT</vt:lpstr>
      <vt:lpstr>2. LIGHT</vt:lpstr>
      <vt:lpstr>PowerPoint Presentation</vt:lpstr>
      <vt:lpstr>We Must Protect Our Influence</vt:lpstr>
      <vt:lpstr>We Must Protect Our Influence</vt:lpstr>
      <vt:lpstr>We Must Protect Our Influence</vt:lpstr>
      <vt:lpstr>We Must Protect Our Influence</vt:lpstr>
      <vt:lpstr>We Must Protect Our Influence</vt:lpstr>
      <vt:lpstr>Be Salt and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Salt and Light</dc:title>
  <dc:creator>Heath Rogers</dc:creator>
  <cp:lastModifiedBy>Michael Hepner</cp:lastModifiedBy>
  <cp:revision>9</cp:revision>
  <dcterms:created xsi:type="dcterms:W3CDTF">2018-06-30T19:03:11Z</dcterms:created>
  <dcterms:modified xsi:type="dcterms:W3CDTF">2018-07-02T14:28:51Z</dcterms:modified>
</cp:coreProperties>
</file>