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 id="2147483682" r:id="rId2"/>
  </p:sldMasterIdLst>
  <p:notesMasterIdLst>
    <p:notesMasterId r:id="rId46"/>
  </p:notesMasterIdLst>
  <p:sldIdLst>
    <p:sldId id="581" r:id="rId3"/>
    <p:sldId id="540" r:id="rId4"/>
    <p:sldId id="522" r:id="rId5"/>
    <p:sldId id="529" r:id="rId6"/>
    <p:sldId id="566" r:id="rId7"/>
    <p:sldId id="542" r:id="rId8"/>
    <p:sldId id="543" r:id="rId9"/>
    <p:sldId id="567" r:id="rId10"/>
    <p:sldId id="544" r:id="rId11"/>
    <p:sldId id="545" r:id="rId12"/>
    <p:sldId id="568" r:id="rId13"/>
    <p:sldId id="546" r:id="rId14"/>
    <p:sldId id="547" r:id="rId15"/>
    <p:sldId id="569" r:id="rId16"/>
    <p:sldId id="548" r:id="rId17"/>
    <p:sldId id="570" r:id="rId18"/>
    <p:sldId id="549" r:id="rId19"/>
    <p:sldId id="571" r:id="rId20"/>
    <p:sldId id="550" r:id="rId21"/>
    <p:sldId id="551" r:id="rId22"/>
    <p:sldId id="572" r:id="rId23"/>
    <p:sldId id="552" r:id="rId24"/>
    <p:sldId id="573" r:id="rId25"/>
    <p:sldId id="553" r:id="rId26"/>
    <p:sldId id="554" r:id="rId27"/>
    <p:sldId id="574" r:id="rId28"/>
    <p:sldId id="555" r:id="rId29"/>
    <p:sldId id="556" r:id="rId30"/>
    <p:sldId id="557" r:id="rId31"/>
    <p:sldId id="575" r:id="rId32"/>
    <p:sldId id="558" r:id="rId33"/>
    <p:sldId id="576" r:id="rId34"/>
    <p:sldId id="559" r:id="rId35"/>
    <p:sldId id="577" r:id="rId36"/>
    <p:sldId id="560" r:id="rId37"/>
    <p:sldId id="578" r:id="rId38"/>
    <p:sldId id="561" r:id="rId39"/>
    <p:sldId id="562" r:id="rId40"/>
    <p:sldId id="563" r:id="rId41"/>
    <p:sldId id="579" r:id="rId42"/>
    <p:sldId id="564" r:id="rId43"/>
    <p:sldId id="565" r:id="rId44"/>
    <p:sldId id="582" r:id="rId45"/>
  </p:sldIdLst>
  <p:sldSz cx="6858000" cy="5143500"/>
  <p:notesSz cx="6858000" cy="9144000"/>
  <p:defaultTextStyle>
    <a:defPPr>
      <a:defRPr lang="en-US"/>
    </a:defPPr>
    <a:lvl1pPr marL="0" algn="l" defTabSz="912208" rtl="0" eaLnBrk="1" latinLnBrk="0" hangingPunct="1">
      <a:defRPr sz="1800" kern="1200">
        <a:solidFill>
          <a:schemeClr val="tx1"/>
        </a:solidFill>
        <a:latin typeface="+mn-lt"/>
        <a:ea typeface="+mn-ea"/>
        <a:cs typeface="+mn-cs"/>
      </a:defRPr>
    </a:lvl1pPr>
    <a:lvl2pPr marL="456102" algn="l" defTabSz="912208" rtl="0" eaLnBrk="1" latinLnBrk="0" hangingPunct="1">
      <a:defRPr sz="1800" kern="1200">
        <a:solidFill>
          <a:schemeClr val="tx1"/>
        </a:solidFill>
        <a:latin typeface="+mn-lt"/>
        <a:ea typeface="+mn-ea"/>
        <a:cs typeface="+mn-cs"/>
      </a:defRPr>
    </a:lvl2pPr>
    <a:lvl3pPr marL="912208" algn="l" defTabSz="912208" rtl="0" eaLnBrk="1" latinLnBrk="0" hangingPunct="1">
      <a:defRPr sz="1800" kern="1200">
        <a:solidFill>
          <a:schemeClr val="tx1"/>
        </a:solidFill>
        <a:latin typeface="+mn-lt"/>
        <a:ea typeface="+mn-ea"/>
        <a:cs typeface="+mn-cs"/>
      </a:defRPr>
    </a:lvl3pPr>
    <a:lvl4pPr marL="1368311" algn="l" defTabSz="912208" rtl="0" eaLnBrk="1" latinLnBrk="0" hangingPunct="1">
      <a:defRPr sz="1800" kern="1200">
        <a:solidFill>
          <a:schemeClr val="tx1"/>
        </a:solidFill>
        <a:latin typeface="+mn-lt"/>
        <a:ea typeface="+mn-ea"/>
        <a:cs typeface="+mn-cs"/>
      </a:defRPr>
    </a:lvl4pPr>
    <a:lvl5pPr marL="1824415" algn="l" defTabSz="912208" rtl="0" eaLnBrk="1" latinLnBrk="0" hangingPunct="1">
      <a:defRPr sz="1800" kern="1200">
        <a:solidFill>
          <a:schemeClr val="tx1"/>
        </a:solidFill>
        <a:latin typeface="+mn-lt"/>
        <a:ea typeface="+mn-ea"/>
        <a:cs typeface="+mn-cs"/>
      </a:defRPr>
    </a:lvl5pPr>
    <a:lvl6pPr marL="2280519" algn="l" defTabSz="912208" rtl="0" eaLnBrk="1" latinLnBrk="0" hangingPunct="1">
      <a:defRPr sz="1800" kern="1200">
        <a:solidFill>
          <a:schemeClr val="tx1"/>
        </a:solidFill>
        <a:latin typeface="+mn-lt"/>
        <a:ea typeface="+mn-ea"/>
        <a:cs typeface="+mn-cs"/>
      </a:defRPr>
    </a:lvl6pPr>
    <a:lvl7pPr marL="2736623" algn="l" defTabSz="912208" rtl="0" eaLnBrk="1" latinLnBrk="0" hangingPunct="1">
      <a:defRPr sz="1800" kern="1200">
        <a:solidFill>
          <a:schemeClr val="tx1"/>
        </a:solidFill>
        <a:latin typeface="+mn-lt"/>
        <a:ea typeface="+mn-ea"/>
        <a:cs typeface="+mn-cs"/>
      </a:defRPr>
    </a:lvl7pPr>
    <a:lvl8pPr marL="3192726" algn="l" defTabSz="912208" rtl="0" eaLnBrk="1" latinLnBrk="0" hangingPunct="1">
      <a:defRPr sz="1800" kern="1200">
        <a:solidFill>
          <a:schemeClr val="tx1"/>
        </a:solidFill>
        <a:latin typeface="+mn-lt"/>
        <a:ea typeface="+mn-ea"/>
        <a:cs typeface="+mn-cs"/>
      </a:defRPr>
    </a:lvl8pPr>
    <a:lvl9pPr marL="3648831" algn="l" defTabSz="91220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0000"/>
    <a:srgbClr val="0054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706" autoAdjust="0"/>
    <p:restoredTop sz="86325" autoAdjust="0"/>
  </p:normalViewPr>
  <p:slideViewPr>
    <p:cSldViewPr>
      <p:cViewPr>
        <p:scale>
          <a:sx n="110" d="100"/>
          <a:sy n="110" d="100"/>
        </p:scale>
        <p:origin x="1752" y="1424"/>
      </p:cViewPr>
      <p:guideLst>
        <p:guide orient="horz" pos="16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522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smtClean="0"/>
              <a:pPr/>
              <a:t>6/30/2018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smtClean="0"/>
              <a:pPr/>
              <a:t>‹#›</a:t>
            </a:fld>
            <a:endParaRPr lang="en-US"/>
          </a:p>
        </p:txBody>
      </p:sp>
    </p:spTree>
    <p:extLst>
      <p:ext uri="{BB962C8B-B14F-4D97-AF65-F5344CB8AC3E}">
        <p14:creationId xmlns:p14="http://schemas.microsoft.com/office/powerpoint/2010/main" val="1151803623"/>
      </p:ext>
    </p:extLst>
  </p:cSld>
  <p:clrMap bg1="lt1" tx1="dk1" bg2="lt2" tx2="dk2" accent1="accent1" accent2="accent2" accent3="accent3" accent4="accent4" accent5="accent5" accent6="accent6" hlink="hlink" folHlink="folHlink"/>
  <p:notesStyle>
    <a:lvl1pPr marL="0" algn="l" defTabSz="912208" rtl="0" eaLnBrk="1" latinLnBrk="0" hangingPunct="1">
      <a:defRPr sz="1200" kern="1200">
        <a:solidFill>
          <a:schemeClr val="tx1"/>
        </a:solidFill>
        <a:latin typeface="+mn-lt"/>
        <a:ea typeface="+mn-ea"/>
        <a:cs typeface="+mn-cs"/>
      </a:defRPr>
    </a:lvl1pPr>
    <a:lvl2pPr marL="456102" algn="l" defTabSz="912208" rtl="0" eaLnBrk="1" latinLnBrk="0" hangingPunct="1">
      <a:defRPr sz="1200" kern="1200">
        <a:solidFill>
          <a:schemeClr val="tx1"/>
        </a:solidFill>
        <a:latin typeface="+mn-lt"/>
        <a:ea typeface="+mn-ea"/>
        <a:cs typeface="+mn-cs"/>
      </a:defRPr>
    </a:lvl2pPr>
    <a:lvl3pPr marL="912208" algn="l" defTabSz="912208" rtl="0" eaLnBrk="1" latinLnBrk="0" hangingPunct="1">
      <a:defRPr sz="1200" kern="1200">
        <a:solidFill>
          <a:schemeClr val="tx1"/>
        </a:solidFill>
        <a:latin typeface="+mn-lt"/>
        <a:ea typeface="+mn-ea"/>
        <a:cs typeface="+mn-cs"/>
      </a:defRPr>
    </a:lvl3pPr>
    <a:lvl4pPr marL="1368311" algn="l" defTabSz="912208" rtl="0" eaLnBrk="1" latinLnBrk="0" hangingPunct="1">
      <a:defRPr sz="1200" kern="1200">
        <a:solidFill>
          <a:schemeClr val="tx1"/>
        </a:solidFill>
        <a:latin typeface="+mn-lt"/>
        <a:ea typeface="+mn-ea"/>
        <a:cs typeface="+mn-cs"/>
      </a:defRPr>
    </a:lvl4pPr>
    <a:lvl5pPr marL="1824415" algn="l" defTabSz="912208" rtl="0" eaLnBrk="1" latinLnBrk="0" hangingPunct="1">
      <a:defRPr sz="1200" kern="1200">
        <a:solidFill>
          <a:schemeClr val="tx1"/>
        </a:solidFill>
        <a:latin typeface="+mn-lt"/>
        <a:ea typeface="+mn-ea"/>
        <a:cs typeface="+mn-cs"/>
      </a:defRPr>
    </a:lvl5pPr>
    <a:lvl6pPr marL="2280519" algn="l" defTabSz="912208" rtl="0" eaLnBrk="1" latinLnBrk="0" hangingPunct="1">
      <a:defRPr sz="1200" kern="1200">
        <a:solidFill>
          <a:schemeClr val="tx1"/>
        </a:solidFill>
        <a:latin typeface="+mn-lt"/>
        <a:ea typeface="+mn-ea"/>
        <a:cs typeface="+mn-cs"/>
      </a:defRPr>
    </a:lvl6pPr>
    <a:lvl7pPr marL="2736623" algn="l" defTabSz="912208" rtl="0" eaLnBrk="1" latinLnBrk="0" hangingPunct="1">
      <a:defRPr sz="1200" kern="1200">
        <a:solidFill>
          <a:schemeClr val="tx1"/>
        </a:solidFill>
        <a:latin typeface="+mn-lt"/>
        <a:ea typeface="+mn-ea"/>
        <a:cs typeface="+mn-cs"/>
      </a:defRPr>
    </a:lvl7pPr>
    <a:lvl8pPr marL="3192726" algn="l" defTabSz="912208" rtl="0" eaLnBrk="1" latinLnBrk="0" hangingPunct="1">
      <a:defRPr sz="1200" kern="1200">
        <a:solidFill>
          <a:schemeClr val="tx1"/>
        </a:solidFill>
        <a:latin typeface="+mn-lt"/>
        <a:ea typeface="+mn-ea"/>
        <a:cs typeface="+mn-cs"/>
      </a:defRPr>
    </a:lvl8pPr>
    <a:lvl9pPr marL="3648831" algn="l" defTabSz="91220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955274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13</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2402607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41317036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17</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18</a:t>
            </a:fld>
            <a:endParaRPr lang="en-US">
              <a:solidFill>
                <a:prstClr val="black"/>
              </a:solidFill>
            </a:endParaRPr>
          </a:p>
        </p:txBody>
      </p:sp>
    </p:spTree>
    <p:extLst>
      <p:ext uri="{BB962C8B-B14F-4D97-AF65-F5344CB8AC3E}">
        <p14:creationId xmlns:p14="http://schemas.microsoft.com/office/powerpoint/2010/main" val="21978059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20</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21</a:t>
            </a:fld>
            <a:endParaRPr lang="en-US">
              <a:solidFill>
                <a:prstClr val="black"/>
              </a:solidFill>
            </a:endParaRPr>
          </a:p>
        </p:txBody>
      </p:sp>
    </p:spTree>
    <p:extLst>
      <p:ext uri="{BB962C8B-B14F-4D97-AF65-F5344CB8AC3E}">
        <p14:creationId xmlns:p14="http://schemas.microsoft.com/office/powerpoint/2010/main" val="37692892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23</a:t>
            </a:fld>
            <a:endParaRPr lang="en-US">
              <a:solidFill>
                <a:prstClr val="black"/>
              </a:solidFill>
            </a:endParaRPr>
          </a:p>
        </p:txBody>
      </p:sp>
    </p:spTree>
    <p:extLst>
      <p:ext uri="{BB962C8B-B14F-4D97-AF65-F5344CB8AC3E}">
        <p14:creationId xmlns:p14="http://schemas.microsoft.com/office/powerpoint/2010/main" val="29421041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24</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25</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26</a:t>
            </a:fld>
            <a:endParaRPr lang="en-US">
              <a:solidFill>
                <a:prstClr val="black"/>
              </a:solidFill>
            </a:endParaRPr>
          </a:p>
        </p:txBody>
      </p:sp>
    </p:spTree>
    <p:extLst>
      <p:ext uri="{BB962C8B-B14F-4D97-AF65-F5344CB8AC3E}">
        <p14:creationId xmlns:p14="http://schemas.microsoft.com/office/powerpoint/2010/main" val="4102281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27</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28</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29</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30</a:t>
            </a:fld>
            <a:endParaRPr lang="en-US">
              <a:solidFill>
                <a:prstClr val="black"/>
              </a:solidFill>
            </a:endParaRPr>
          </a:p>
        </p:txBody>
      </p:sp>
    </p:spTree>
    <p:extLst>
      <p:ext uri="{BB962C8B-B14F-4D97-AF65-F5344CB8AC3E}">
        <p14:creationId xmlns:p14="http://schemas.microsoft.com/office/powerpoint/2010/main" val="1441660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31</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32</a:t>
            </a:fld>
            <a:endParaRPr lang="en-US">
              <a:solidFill>
                <a:prstClr val="black"/>
              </a:solidFill>
            </a:endParaRPr>
          </a:p>
        </p:txBody>
      </p:sp>
    </p:spTree>
    <p:extLst>
      <p:ext uri="{BB962C8B-B14F-4D97-AF65-F5344CB8AC3E}">
        <p14:creationId xmlns:p14="http://schemas.microsoft.com/office/powerpoint/2010/main" val="28742478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33</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34</a:t>
            </a:fld>
            <a:endParaRPr lang="en-US">
              <a:solidFill>
                <a:prstClr val="black"/>
              </a:solidFill>
            </a:endParaRPr>
          </a:p>
        </p:txBody>
      </p:sp>
    </p:spTree>
    <p:extLst>
      <p:ext uri="{BB962C8B-B14F-4D97-AF65-F5344CB8AC3E}">
        <p14:creationId xmlns:p14="http://schemas.microsoft.com/office/powerpoint/2010/main" val="11120123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35</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36</a:t>
            </a:fld>
            <a:endParaRPr lang="en-US">
              <a:solidFill>
                <a:prstClr val="black"/>
              </a:solidFill>
            </a:endParaRPr>
          </a:p>
        </p:txBody>
      </p:sp>
    </p:spTree>
    <p:extLst>
      <p:ext uri="{BB962C8B-B14F-4D97-AF65-F5344CB8AC3E}">
        <p14:creationId xmlns:p14="http://schemas.microsoft.com/office/powerpoint/2010/main" val="13340671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37</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38</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39</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40</a:t>
            </a:fld>
            <a:endParaRPr lang="en-US">
              <a:solidFill>
                <a:prstClr val="black"/>
              </a:solidFill>
            </a:endParaRPr>
          </a:p>
        </p:txBody>
      </p:sp>
    </p:spTree>
    <p:extLst>
      <p:ext uri="{BB962C8B-B14F-4D97-AF65-F5344CB8AC3E}">
        <p14:creationId xmlns:p14="http://schemas.microsoft.com/office/powerpoint/2010/main" val="3369734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6827433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41</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2208" rtl="0" eaLnBrk="1" fontAlgn="auto" latinLnBrk="0" hangingPunct="1">
              <a:lnSpc>
                <a:spcPct val="100000"/>
              </a:lnSpc>
              <a:spcBef>
                <a:spcPts val="0"/>
              </a:spcBef>
              <a:spcAft>
                <a:spcPts val="0"/>
              </a:spcAft>
              <a:buClrTx/>
              <a:buSzTx/>
              <a:buFontTx/>
              <a:buNone/>
              <a:tabLst/>
              <a:defRPr/>
            </a:pPr>
            <a:fld id="{B65D36D6-B65E-4B97-A0B6-D1518614E25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2208"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9651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3156224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65D36D6-B65E-4B97-A0B6-D1518614E257}"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1618040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597820"/>
            <a:ext cx="5829300" cy="1102518"/>
          </a:xfrm>
        </p:spPr>
        <p:txBody>
          <a:bodyPr/>
          <a:lstStyle/>
          <a:p>
            <a:r>
              <a:rPr lang="en-US"/>
              <a:t>Click to edit Master title style</a:t>
            </a:r>
          </a:p>
        </p:txBody>
      </p:sp>
      <p:sp>
        <p:nvSpPr>
          <p:cNvPr id="3" name="Subtitle 2"/>
          <p:cNvSpPr>
            <a:spLocks noGrp="1"/>
          </p:cNvSpPr>
          <p:nvPr>
            <p:ph type="subTitle" idx="1"/>
          </p:nvPr>
        </p:nvSpPr>
        <p:spPr>
          <a:xfrm>
            <a:off x="1028700" y="2914650"/>
            <a:ext cx="4800600" cy="1314450"/>
          </a:xfrm>
        </p:spPr>
        <p:txBody>
          <a:bodyPr/>
          <a:lstStyle>
            <a:lvl1pPr marL="0" indent="0" algn="ctr">
              <a:buNone/>
              <a:defRPr/>
            </a:lvl1pPr>
            <a:lvl2pPr marL="288595" indent="0" algn="ctr">
              <a:buNone/>
              <a:defRPr/>
            </a:lvl2pPr>
            <a:lvl3pPr marL="577172" indent="0" algn="ctr">
              <a:buNone/>
              <a:defRPr/>
            </a:lvl3pPr>
            <a:lvl4pPr marL="865766" indent="0" algn="ctr">
              <a:buNone/>
              <a:defRPr/>
            </a:lvl4pPr>
            <a:lvl5pPr marL="1154339" indent="0" algn="ctr">
              <a:buNone/>
              <a:defRPr/>
            </a:lvl5pPr>
            <a:lvl6pPr marL="1442931" indent="0" algn="ctr">
              <a:buNone/>
              <a:defRPr/>
            </a:lvl6pPr>
            <a:lvl7pPr marL="1731508" indent="0" algn="ctr">
              <a:buNone/>
              <a:defRPr/>
            </a:lvl7pPr>
            <a:lvl8pPr marL="2020100" indent="0" algn="ctr">
              <a:buNone/>
              <a:defRPr/>
            </a:lvl8pPr>
            <a:lvl9pPr marL="2308679"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6FC5A7-97F3-47B5-848F-3050EA775A1A}" type="slidenum">
              <a:rPr lang="en-US"/>
              <a:pPr>
                <a:defRPr/>
              </a:pPr>
              <a:t>‹#›</a:t>
            </a:fld>
            <a:endParaRPr lang="en-US"/>
          </a:p>
        </p:txBody>
      </p:sp>
    </p:spTree>
    <p:extLst>
      <p:ext uri="{BB962C8B-B14F-4D97-AF65-F5344CB8AC3E}">
        <p14:creationId xmlns:p14="http://schemas.microsoft.com/office/powerpoint/2010/main" val="14100218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994D5F-59D7-4E4C-85FC-ADC9BCD3AD6F}" type="slidenum">
              <a:rPr lang="en-US"/>
              <a:pPr>
                <a:defRPr/>
              </a:pPr>
              <a:t>‹#›</a:t>
            </a:fld>
            <a:endParaRPr lang="en-US"/>
          </a:p>
        </p:txBody>
      </p:sp>
    </p:spTree>
    <p:extLst>
      <p:ext uri="{BB962C8B-B14F-4D97-AF65-F5344CB8AC3E}">
        <p14:creationId xmlns:p14="http://schemas.microsoft.com/office/powerpoint/2010/main" val="28173925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7" y="457200"/>
            <a:ext cx="1457325" cy="4114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14352" y="457200"/>
            <a:ext cx="4257675" cy="4114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A6F401-2687-4A45-A82C-F7CAC55E22A2}" type="slidenum">
              <a:rPr lang="en-US"/>
              <a:pPr>
                <a:defRPr/>
              </a:pPr>
              <a:t>‹#›</a:t>
            </a:fld>
            <a:endParaRPr lang="en-US"/>
          </a:p>
        </p:txBody>
      </p:sp>
    </p:spTree>
    <p:extLst>
      <p:ext uri="{BB962C8B-B14F-4D97-AF65-F5344CB8AC3E}">
        <p14:creationId xmlns:p14="http://schemas.microsoft.com/office/powerpoint/2010/main" val="18404986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841772"/>
            <a:ext cx="58293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2701528"/>
            <a:ext cx="51435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014068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139911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1282305"/>
            <a:ext cx="5915025"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3442099"/>
            <a:ext cx="5915025" cy="1125140"/>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8D965-FC37-4A4D-9E95-112D40E261E5}" type="datetimeFigureOut">
              <a:rPr lang="en-US" smtClean="0"/>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4281477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1369219"/>
            <a:ext cx="291465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1369219"/>
            <a:ext cx="291465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8D965-FC37-4A4D-9E95-112D40E261E5}" type="datetimeFigureOut">
              <a:rPr lang="en-US" smtClean="0"/>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846852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273845"/>
            <a:ext cx="5915025"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1260872"/>
            <a:ext cx="2901255"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1878806"/>
            <a:ext cx="2901255"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1260872"/>
            <a:ext cx="2915543"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1878806"/>
            <a:ext cx="2915543"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D8D965-FC37-4A4D-9E95-112D40E261E5}" type="datetimeFigureOut">
              <a:rPr lang="en-US" smtClean="0"/>
              <a:t>6/30/2018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4723431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D8D965-FC37-4A4D-9E95-112D40E261E5}" type="datetimeFigureOut">
              <a:rPr lang="en-US" smtClean="0"/>
              <a:t>6/30/2018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6733417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8D965-FC37-4A4D-9E95-112D40E261E5}" type="datetimeFigureOut">
              <a:rPr lang="en-US" smtClean="0"/>
              <a:t>6/30/2018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184399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342900"/>
            <a:ext cx="2211884"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740570"/>
            <a:ext cx="3471863"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1543050"/>
            <a:ext cx="2211884"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78677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DC883D-2360-4FBA-A28D-CF434E055405}" type="slidenum">
              <a:rPr lang="en-US"/>
              <a:pPr>
                <a:defRPr/>
              </a:pPr>
              <a:t>‹#›</a:t>
            </a:fld>
            <a:endParaRPr lang="en-US"/>
          </a:p>
        </p:txBody>
      </p:sp>
    </p:spTree>
    <p:extLst>
      <p:ext uri="{BB962C8B-B14F-4D97-AF65-F5344CB8AC3E}">
        <p14:creationId xmlns:p14="http://schemas.microsoft.com/office/powerpoint/2010/main" val="30177282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342900"/>
            <a:ext cx="2211884"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740570"/>
            <a:ext cx="3471863"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1543050"/>
            <a:ext cx="2211884"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5D8D965-FC37-4A4D-9E95-112D40E261E5}" type="datetimeFigureOut">
              <a:rPr lang="en-US" smtClean="0"/>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9827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32409328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273844"/>
            <a:ext cx="1478756"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273844"/>
            <a:ext cx="4350544"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8D965-FC37-4A4D-9E95-112D40E261E5}" type="datetimeFigureOut">
              <a:rPr lang="en-US" smtClean="0"/>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6969AC-2A70-4762-801D-240741525486}" type="slidenum">
              <a:rPr lang="en-US" smtClean="0"/>
              <a:t>‹#›</a:t>
            </a:fld>
            <a:endParaRPr lang="en-US"/>
          </a:p>
        </p:txBody>
      </p:sp>
    </p:spTree>
    <p:extLst>
      <p:ext uri="{BB962C8B-B14F-4D97-AF65-F5344CB8AC3E}">
        <p14:creationId xmlns:p14="http://schemas.microsoft.com/office/powerpoint/2010/main" val="2251167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3305209"/>
            <a:ext cx="5829300" cy="1021556"/>
          </a:xfrm>
        </p:spPr>
        <p:txBody>
          <a:bodyPr anchor="t"/>
          <a:lstStyle>
            <a:lvl1pPr algn="l">
              <a:defRPr sz="3150" b="1" cap="all"/>
            </a:lvl1pPr>
          </a:lstStyle>
          <a:p>
            <a:r>
              <a:rPr lang="en-US"/>
              <a:t>Click to edit Master title style</a:t>
            </a:r>
          </a:p>
        </p:txBody>
      </p:sp>
      <p:sp>
        <p:nvSpPr>
          <p:cNvPr id="3" name="Text Placeholder 2"/>
          <p:cNvSpPr>
            <a:spLocks noGrp="1"/>
          </p:cNvSpPr>
          <p:nvPr>
            <p:ph type="body" idx="1"/>
          </p:nvPr>
        </p:nvSpPr>
        <p:spPr>
          <a:xfrm>
            <a:off x="541735" y="2180039"/>
            <a:ext cx="5829300" cy="1125141"/>
          </a:xfrm>
        </p:spPr>
        <p:txBody>
          <a:bodyPr anchor="b"/>
          <a:lstStyle>
            <a:lvl1pPr marL="0" indent="0">
              <a:buNone/>
              <a:defRPr sz="1500"/>
            </a:lvl1pPr>
            <a:lvl2pPr marL="288595" indent="0">
              <a:buNone/>
              <a:defRPr sz="1350"/>
            </a:lvl2pPr>
            <a:lvl3pPr marL="577172" indent="0">
              <a:buNone/>
              <a:defRPr sz="1275"/>
            </a:lvl3pPr>
            <a:lvl4pPr marL="865766" indent="0">
              <a:buNone/>
              <a:defRPr sz="1125"/>
            </a:lvl4pPr>
            <a:lvl5pPr marL="1154339" indent="0">
              <a:buNone/>
              <a:defRPr sz="1125"/>
            </a:lvl5pPr>
            <a:lvl6pPr marL="1442931" indent="0">
              <a:buNone/>
              <a:defRPr sz="1125"/>
            </a:lvl6pPr>
            <a:lvl7pPr marL="1731508" indent="0">
              <a:buNone/>
              <a:defRPr sz="1125"/>
            </a:lvl7pPr>
            <a:lvl8pPr marL="2020100" indent="0">
              <a:buNone/>
              <a:defRPr sz="1125"/>
            </a:lvl8pPr>
            <a:lvl9pPr marL="2308679" indent="0">
              <a:buNone/>
              <a:defRPr sz="1125"/>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559785-7136-4CDD-8230-5C95A153B3C2}" type="slidenum">
              <a:rPr lang="en-US"/>
              <a:pPr>
                <a:defRPr/>
              </a:pPr>
              <a:t>‹#›</a:t>
            </a:fld>
            <a:endParaRPr lang="en-US"/>
          </a:p>
        </p:txBody>
      </p:sp>
    </p:spTree>
    <p:extLst>
      <p:ext uri="{BB962C8B-B14F-4D97-AF65-F5344CB8AC3E}">
        <p14:creationId xmlns:p14="http://schemas.microsoft.com/office/powerpoint/2010/main" val="23800851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0" y="1485900"/>
            <a:ext cx="2857500" cy="3086100"/>
          </a:xfrm>
        </p:spPr>
        <p:txBody>
          <a:bodyPr/>
          <a:lstStyle>
            <a:lvl1pPr>
              <a:defRPr sz="2175"/>
            </a:lvl1pPr>
            <a:lvl2pPr>
              <a:defRPr sz="1875"/>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1485900"/>
            <a:ext cx="2857500" cy="3086100"/>
          </a:xfrm>
        </p:spPr>
        <p:txBody>
          <a:bodyPr/>
          <a:lstStyle>
            <a:lvl1pPr>
              <a:defRPr sz="2175"/>
            </a:lvl1pPr>
            <a:lvl2pPr>
              <a:defRPr sz="1875"/>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FED392-C080-4BBA-8FD4-A0B031CC9F78}" type="slidenum">
              <a:rPr lang="en-US"/>
              <a:pPr>
                <a:defRPr/>
              </a:pPr>
              <a:t>‹#›</a:t>
            </a:fld>
            <a:endParaRPr lang="en-US"/>
          </a:p>
        </p:txBody>
      </p:sp>
    </p:spTree>
    <p:extLst>
      <p:ext uri="{BB962C8B-B14F-4D97-AF65-F5344CB8AC3E}">
        <p14:creationId xmlns:p14="http://schemas.microsoft.com/office/powerpoint/2010/main" val="11748732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205979"/>
            <a:ext cx="61722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1151335"/>
            <a:ext cx="3030141" cy="479822"/>
          </a:xfrm>
        </p:spPr>
        <p:txBody>
          <a:bodyPr anchor="b"/>
          <a:lstStyle>
            <a:lvl1pPr marL="0" indent="0">
              <a:buNone/>
              <a:defRPr sz="1875" b="1"/>
            </a:lvl1pPr>
            <a:lvl2pPr marL="288595" indent="0">
              <a:buNone/>
              <a:defRPr sz="1500" b="1"/>
            </a:lvl2pPr>
            <a:lvl3pPr marL="577172" indent="0">
              <a:buNone/>
              <a:defRPr sz="1350" b="1"/>
            </a:lvl3pPr>
            <a:lvl4pPr marL="865766" indent="0">
              <a:buNone/>
              <a:defRPr sz="1275" b="1"/>
            </a:lvl4pPr>
            <a:lvl5pPr marL="1154339" indent="0">
              <a:buNone/>
              <a:defRPr sz="1275" b="1"/>
            </a:lvl5pPr>
            <a:lvl6pPr marL="1442931" indent="0">
              <a:buNone/>
              <a:defRPr sz="1275" b="1"/>
            </a:lvl6pPr>
            <a:lvl7pPr marL="1731508" indent="0">
              <a:buNone/>
              <a:defRPr sz="1275" b="1"/>
            </a:lvl7pPr>
            <a:lvl8pPr marL="2020100" indent="0">
              <a:buNone/>
              <a:defRPr sz="1275" b="1"/>
            </a:lvl8pPr>
            <a:lvl9pPr marL="2308679" indent="0">
              <a:buNone/>
              <a:defRPr sz="1275" b="1"/>
            </a:lvl9pPr>
          </a:lstStyle>
          <a:p>
            <a:pPr lvl="0"/>
            <a:r>
              <a:rPr lang="en-US"/>
              <a:t>Click to edit Master text styles</a:t>
            </a:r>
          </a:p>
        </p:txBody>
      </p:sp>
      <p:sp>
        <p:nvSpPr>
          <p:cNvPr id="4" name="Content Placeholder 3"/>
          <p:cNvSpPr>
            <a:spLocks noGrp="1"/>
          </p:cNvSpPr>
          <p:nvPr>
            <p:ph sz="half" idx="2"/>
          </p:nvPr>
        </p:nvSpPr>
        <p:spPr>
          <a:xfrm>
            <a:off x="342902" y="1631157"/>
            <a:ext cx="3030141" cy="2963466"/>
          </a:xfrm>
        </p:spPr>
        <p:txBody>
          <a:bodyPr/>
          <a:lstStyle>
            <a:lvl1pPr>
              <a:defRPr sz="1875"/>
            </a:lvl1pPr>
            <a:lvl2pPr>
              <a:defRPr sz="1500"/>
            </a:lvl2pPr>
            <a:lvl3pPr>
              <a:defRPr sz="1350"/>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822" y="1151335"/>
            <a:ext cx="3031331" cy="479822"/>
          </a:xfrm>
        </p:spPr>
        <p:txBody>
          <a:bodyPr anchor="b"/>
          <a:lstStyle>
            <a:lvl1pPr marL="0" indent="0">
              <a:buNone/>
              <a:defRPr sz="1875" b="1"/>
            </a:lvl1pPr>
            <a:lvl2pPr marL="288595" indent="0">
              <a:buNone/>
              <a:defRPr sz="1500" b="1"/>
            </a:lvl2pPr>
            <a:lvl3pPr marL="577172" indent="0">
              <a:buNone/>
              <a:defRPr sz="1350" b="1"/>
            </a:lvl3pPr>
            <a:lvl4pPr marL="865766" indent="0">
              <a:buNone/>
              <a:defRPr sz="1275" b="1"/>
            </a:lvl4pPr>
            <a:lvl5pPr marL="1154339" indent="0">
              <a:buNone/>
              <a:defRPr sz="1275" b="1"/>
            </a:lvl5pPr>
            <a:lvl6pPr marL="1442931" indent="0">
              <a:buNone/>
              <a:defRPr sz="1275" b="1"/>
            </a:lvl6pPr>
            <a:lvl7pPr marL="1731508" indent="0">
              <a:buNone/>
              <a:defRPr sz="1275" b="1"/>
            </a:lvl7pPr>
            <a:lvl8pPr marL="2020100" indent="0">
              <a:buNone/>
              <a:defRPr sz="1275" b="1"/>
            </a:lvl8pPr>
            <a:lvl9pPr marL="2308679" indent="0">
              <a:buNone/>
              <a:defRPr sz="1275" b="1"/>
            </a:lvl9pPr>
          </a:lstStyle>
          <a:p>
            <a:pPr lvl="0"/>
            <a:r>
              <a:rPr lang="en-US"/>
              <a:t>Click to edit Master text styles</a:t>
            </a:r>
          </a:p>
        </p:txBody>
      </p:sp>
      <p:sp>
        <p:nvSpPr>
          <p:cNvPr id="6" name="Content Placeholder 5"/>
          <p:cNvSpPr>
            <a:spLocks noGrp="1"/>
          </p:cNvSpPr>
          <p:nvPr>
            <p:ph sz="quarter" idx="4"/>
          </p:nvPr>
        </p:nvSpPr>
        <p:spPr>
          <a:xfrm>
            <a:off x="3483822" y="1631157"/>
            <a:ext cx="3031331" cy="2963466"/>
          </a:xfrm>
        </p:spPr>
        <p:txBody>
          <a:bodyPr/>
          <a:lstStyle>
            <a:lvl1pPr>
              <a:defRPr sz="1875"/>
            </a:lvl1pPr>
            <a:lvl2pPr>
              <a:defRPr sz="1500"/>
            </a:lvl2pPr>
            <a:lvl3pPr>
              <a:defRPr sz="1350"/>
            </a:lvl3pPr>
            <a:lvl4pPr>
              <a:defRPr sz="1275"/>
            </a:lvl4pPr>
            <a:lvl5pPr>
              <a:defRPr sz="1275"/>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9A2367E-AB0B-48AE-9F49-DA3E551D8F70}" type="slidenum">
              <a:rPr lang="en-US"/>
              <a:pPr>
                <a:defRPr/>
              </a:pPr>
              <a:t>‹#›</a:t>
            </a:fld>
            <a:endParaRPr lang="en-US"/>
          </a:p>
        </p:txBody>
      </p:sp>
    </p:spTree>
    <p:extLst>
      <p:ext uri="{BB962C8B-B14F-4D97-AF65-F5344CB8AC3E}">
        <p14:creationId xmlns:p14="http://schemas.microsoft.com/office/powerpoint/2010/main" val="14699861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BF6315D-335D-46BF-B846-0B2E6764F77F}" type="slidenum">
              <a:rPr lang="en-US"/>
              <a:pPr>
                <a:defRPr/>
              </a:pPr>
              <a:t>‹#›</a:t>
            </a:fld>
            <a:endParaRPr lang="en-US"/>
          </a:p>
        </p:txBody>
      </p:sp>
    </p:spTree>
    <p:extLst>
      <p:ext uri="{BB962C8B-B14F-4D97-AF65-F5344CB8AC3E}">
        <p14:creationId xmlns:p14="http://schemas.microsoft.com/office/powerpoint/2010/main" val="3804702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319F2B9-55EC-4E3F-8F0A-2B387C6FA37C}" type="slidenum">
              <a:rPr lang="en-US"/>
              <a:pPr>
                <a:defRPr/>
              </a:pPr>
              <a:t>‹#›</a:t>
            </a:fld>
            <a:endParaRPr lang="en-US"/>
          </a:p>
        </p:txBody>
      </p:sp>
    </p:spTree>
    <p:extLst>
      <p:ext uri="{BB962C8B-B14F-4D97-AF65-F5344CB8AC3E}">
        <p14:creationId xmlns:p14="http://schemas.microsoft.com/office/powerpoint/2010/main" val="35124347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3289" y="204790"/>
            <a:ext cx="2256235"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2681289" y="204809"/>
            <a:ext cx="3833813" cy="4389835"/>
          </a:xfrm>
        </p:spPr>
        <p:txBody>
          <a:bodyPr/>
          <a:lstStyle>
            <a:lvl1pPr>
              <a:defRPr sz="2475"/>
            </a:lvl1pPr>
            <a:lvl2pPr>
              <a:defRPr sz="2175"/>
            </a:lvl2pPr>
            <a:lvl3pPr>
              <a:defRPr sz="1875"/>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3289" y="1076456"/>
            <a:ext cx="2256235" cy="3518297"/>
          </a:xfrm>
        </p:spPr>
        <p:txBody>
          <a:bodyPr/>
          <a:lstStyle>
            <a:lvl1pPr marL="0" indent="0">
              <a:buNone/>
              <a:defRPr sz="1125"/>
            </a:lvl1pPr>
            <a:lvl2pPr marL="288595" indent="0">
              <a:buNone/>
              <a:defRPr sz="900"/>
            </a:lvl2pPr>
            <a:lvl3pPr marL="577172" indent="0">
              <a:buNone/>
              <a:defRPr sz="750"/>
            </a:lvl3pPr>
            <a:lvl4pPr marL="865766" indent="0">
              <a:buNone/>
              <a:defRPr sz="675"/>
            </a:lvl4pPr>
            <a:lvl5pPr marL="1154339" indent="0">
              <a:buNone/>
              <a:defRPr sz="675"/>
            </a:lvl5pPr>
            <a:lvl6pPr marL="1442931" indent="0">
              <a:buNone/>
              <a:defRPr sz="675"/>
            </a:lvl6pPr>
            <a:lvl7pPr marL="1731508" indent="0">
              <a:buNone/>
              <a:defRPr sz="675"/>
            </a:lvl7pPr>
            <a:lvl8pPr marL="2020100" indent="0">
              <a:buNone/>
              <a:defRPr sz="675"/>
            </a:lvl8pPr>
            <a:lvl9pPr marL="2308679"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4769C2E-59D6-47EF-8BCC-598EC2844A1C}" type="slidenum">
              <a:rPr lang="en-US"/>
              <a:pPr>
                <a:defRPr/>
              </a:pPr>
              <a:t>‹#›</a:t>
            </a:fld>
            <a:endParaRPr lang="en-US"/>
          </a:p>
        </p:txBody>
      </p:sp>
    </p:spTree>
    <p:extLst>
      <p:ext uri="{BB962C8B-B14F-4D97-AF65-F5344CB8AC3E}">
        <p14:creationId xmlns:p14="http://schemas.microsoft.com/office/powerpoint/2010/main" val="7990962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1"/>
            <a:ext cx="41148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344216" y="459581"/>
            <a:ext cx="4114800" cy="3086100"/>
          </a:xfrm>
        </p:spPr>
        <p:txBody>
          <a:bodyPr/>
          <a:lstStyle>
            <a:lvl1pPr marL="0" indent="0">
              <a:buNone/>
              <a:defRPr sz="2475"/>
            </a:lvl1pPr>
            <a:lvl2pPr marL="288595" indent="0">
              <a:buNone/>
              <a:defRPr sz="2175"/>
            </a:lvl2pPr>
            <a:lvl3pPr marL="577172" indent="0">
              <a:buNone/>
              <a:defRPr sz="1875"/>
            </a:lvl3pPr>
            <a:lvl4pPr marL="865766" indent="0">
              <a:buNone/>
              <a:defRPr sz="1500"/>
            </a:lvl4pPr>
            <a:lvl5pPr marL="1154339" indent="0">
              <a:buNone/>
              <a:defRPr sz="1500"/>
            </a:lvl5pPr>
            <a:lvl6pPr marL="1442931" indent="0">
              <a:buNone/>
              <a:defRPr sz="1500"/>
            </a:lvl6pPr>
            <a:lvl7pPr marL="1731508" indent="0">
              <a:buNone/>
              <a:defRPr sz="1500"/>
            </a:lvl7pPr>
            <a:lvl8pPr marL="2020100" indent="0">
              <a:buNone/>
              <a:defRPr sz="1500"/>
            </a:lvl8pPr>
            <a:lvl9pPr marL="2308679" indent="0">
              <a:buNone/>
              <a:defRPr sz="1500"/>
            </a:lvl9pPr>
          </a:lstStyle>
          <a:p>
            <a:pPr lvl="0"/>
            <a:endParaRPr lang="en-US" noProof="0"/>
          </a:p>
        </p:txBody>
      </p:sp>
      <p:sp>
        <p:nvSpPr>
          <p:cNvPr id="4" name="Text Placeholder 3"/>
          <p:cNvSpPr>
            <a:spLocks noGrp="1"/>
          </p:cNvSpPr>
          <p:nvPr>
            <p:ph type="body" sz="half" idx="2"/>
          </p:nvPr>
        </p:nvSpPr>
        <p:spPr>
          <a:xfrm>
            <a:off x="1344216" y="4026014"/>
            <a:ext cx="4114800" cy="603647"/>
          </a:xfrm>
        </p:spPr>
        <p:txBody>
          <a:bodyPr/>
          <a:lstStyle>
            <a:lvl1pPr marL="0" indent="0">
              <a:buNone/>
              <a:defRPr sz="1125"/>
            </a:lvl1pPr>
            <a:lvl2pPr marL="288595" indent="0">
              <a:buNone/>
              <a:defRPr sz="900"/>
            </a:lvl2pPr>
            <a:lvl3pPr marL="577172" indent="0">
              <a:buNone/>
              <a:defRPr sz="750"/>
            </a:lvl3pPr>
            <a:lvl4pPr marL="865766" indent="0">
              <a:buNone/>
              <a:defRPr sz="675"/>
            </a:lvl4pPr>
            <a:lvl5pPr marL="1154339" indent="0">
              <a:buNone/>
              <a:defRPr sz="675"/>
            </a:lvl5pPr>
            <a:lvl6pPr marL="1442931" indent="0">
              <a:buNone/>
              <a:defRPr sz="675"/>
            </a:lvl6pPr>
            <a:lvl7pPr marL="1731508" indent="0">
              <a:buNone/>
              <a:defRPr sz="675"/>
            </a:lvl7pPr>
            <a:lvl8pPr marL="2020100" indent="0">
              <a:buNone/>
              <a:defRPr sz="675"/>
            </a:lvl8pPr>
            <a:lvl9pPr marL="2308679"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91ED0-C8C9-448F-B6B5-3D4C1991AF9A}" type="slidenum">
              <a:rPr lang="en-US"/>
              <a:pPr>
                <a:defRPr/>
              </a:pPr>
              <a:t>‹#›</a:t>
            </a:fld>
            <a:endParaRPr lang="en-US"/>
          </a:p>
        </p:txBody>
      </p:sp>
    </p:spTree>
    <p:extLst>
      <p:ext uri="{BB962C8B-B14F-4D97-AF65-F5344CB8AC3E}">
        <p14:creationId xmlns:p14="http://schemas.microsoft.com/office/powerpoint/2010/main" val="3557900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14278" y="456991"/>
            <a:ext cx="5829733" cy="857250"/>
          </a:xfrm>
          <a:prstGeom prst="rect">
            <a:avLst/>
          </a:prstGeom>
          <a:noFill/>
          <a:ln w="9525">
            <a:noFill/>
            <a:miter lim="800000"/>
            <a:headEnd/>
            <a:tailEnd/>
          </a:ln>
        </p:spPr>
        <p:txBody>
          <a:bodyPr vert="horz" wrap="square" lIns="76924" tIns="38466" rIns="76924" bIns="38466"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514278" y="1485494"/>
            <a:ext cx="5829733" cy="3086521"/>
          </a:xfrm>
          <a:prstGeom prst="rect">
            <a:avLst/>
          </a:prstGeom>
          <a:noFill/>
          <a:ln w="9525">
            <a:noFill/>
            <a:miter lim="800000"/>
            <a:headEnd/>
            <a:tailEnd/>
          </a:ln>
        </p:spPr>
        <p:txBody>
          <a:bodyPr vert="horz" wrap="square" lIns="76924" tIns="38466" rIns="76924" bIns="3846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6564" name="Rectangle 4"/>
          <p:cNvSpPr>
            <a:spLocks noGrp="1" noChangeArrowheads="1"/>
          </p:cNvSpPr>
          <p:nvPr>
            <p:ph type="dt" sz="half" idx="2"/>
          </p:nvPr>
        </p:nvSpPr>
        <p:spPr bwMode="auto">
          <a:xfrm>
            <a:off x="514134" y="4686532"/>
            <a:ext cx="1428750" cy="342479"/>
          </a:xfrm>
          <a:prstGeom prst="rect">
            <a:avLst/>
          </a:prstGeom>
          <a:noFill/>
          <a:ln w="9525">
            <a:noFill/>
            <a:miter lim="800000"/>
            <a:headEnd/>
            <a:tailEnd/>
          </a:ln>
          <a:effectLst/>
        </p:spPr>
        <p:txBody>
          <a:bodyPr vert="horz" wrap="square" lIns="76924" tIns="38466" rIns="76924" bIns="38466" numCol="1" anchor="t" anchorCtr="0" compatLnSpc="1">
            <a:prstTxWarp prst="textNoShape">
              <a:avLst/>
            </a:prstTxWarp>
          </a:bodyPr>
          <a:lstStyle>
            <a:lvl1pPr>
              <a:defRPr sz="1125" b="0">
                <a:solidFill>
                  <a:srgbClr val="000000"/>
                </a:solidFill>
                <a:latin typeface="+mn-lt"/>
              </a:defRPr>
            </a:lvl1pPr>
          </a:lstStyle>
          <a:p>
            <a:pPr defTabSz="684413" fontAlgn="base">
              <a:spcBef>
                <a:spcPct val="0"/>
              </a:spcBef>
              <a:spcAft>
                <a:spcPct val="0"/>
              </a:spcAft>
              <a:defRPr/>
            </a:pPr>
            <a:endParaRPr lang="en-US"/>
          </a:p>
        </p:txBody>
      </p:sp>
      <p:sp>
        <p:nvSpPr>
          <p:cNvPr id="66565" name="Rectangle 5"/>
          <p:cNvSpPr>
            <a:spLocks noGrp="1" noChangeArrowheads="1"/>
          </p:cNvSpPr>
          <p:nvPr>
            <p:ph type="ftr" sz="quarter" idx="3"/>
          </p:nvPr>
        </p:nvSpPr>
        <p:spPr bwMode="auto">
          <a:xfrm>
            <a:off x="2343511" y="4686532"/>
            <a:ext cx="2171267" cy="342479"/>
          </a:xfrm>
          <a:prstGeom prst="rect">
            <a:avLst/>
          </a:prstGeom>
          <a:noFill/>
          <a:ln w="9525">
            <a:noFill/>
            <a:miter lim="800000"/>
            <a:headEnd/>
            <a:tailEnd/>
          </a:ln>
          <a:effectLst/>
        </p:spPr>
        <p:txBody>
          <a:bodyPr vert="horz" wrap="square" lIns="76924" tIns="38466" rIns="76924" bIns="38466" numCol="1" anchor="t" anchorCtr="0" compatLnSpc="1">
            <a:prstTxWarp prst="textNoShape">
              <a:avLst/>
            </a:prstTxWarp>
          </a:bodyPr>
          <a:lstStyle>
            <a:lvl1pPr algn="ctr">
              <a:defRPr sz="1125" b="0">
                <a:solidFill>
                  <a:srgbClr val="000000"/>
                </a:solidFill>
                <a:latin typeface="+mn-lt"/>
              </a:defRPr>
            </a:lvl1pPr>
          </a:lstStyle>
          <a:p>
            <a:pPr defTabSz="684413" fontAlgn="base">
              <a:spcBef>
                <a:spcPct val="0"/>
              </a:spcBef>
              <a:spcAft>
                <a:spcPct val="0"/>
              </a:spcAft>
              <a:defRPr/>
            </a:pPr>
            <a:endParaRPr lang="en-US"/>
          </a:p>
        </p:txBody>
      </p:sp>
      <p:sp>
        <p:nvSpPr>
          <p:cNvPr id="66566" name="Rectangle 6"/>
          <p:cNvSpPr>
            <a:spLocks noGrp="1" noChangeArrowheads="1"/>
          </p:cNvSpPr>
          <p:nvPr>
            <p:ph type="sldNum" sz="quarter" idx="4"/>
          </p:nvPr>
        </p:nvSpPr>
        <p:spPr bwMode="auto">
          <a:xfrm>
            <a:off x="4915117" y="4686532"/>
            <a:ext cx="1428750" cy="342479"/>
          </a:xfrm>
          <a:prstGeom prst="rect">
            <a:avLst/>
          </a:prstGeom>
          <a:noFill/>
          <a:ln w="9525">
            <a:noFill/>
            <a:miter lim="800000"/>
            <a:headEnd/>
            <a:tailEnd/>
          </a:ln>
          <a:effectLst/>
        </p:spPr>
        <p:txBody>
          <a:bodyPr vert="horz" wrap="square" lIns="76924" tIns="38466" rIns="76924" bIns="38466" numCol="1" anchor="t" anchorCtr="0" compatLnSpc="1">
            <a:prstTxWarp prst="textNoShape">
              <a:avLst/>
            </a:prstTxWarp>
          </a:bodyPr>
          <a:lstStyle>
            <a:lvl1pPr algn="r">
              <a:defRPr sz="1125" b="0">
                <a:solidFill>
                  <a:srgbClr val="000000"/>
                </a:solidFill>
                <a:latin typeface="+mn-lt"/>
              </a:defRPr>
            </a:lvl1pPr>
          </a:lstStyle>
          <a:p>
            <a:pPr defTabSz="684413" fontAlgn="base">
              <a:spcBef>
                <a:spcPct val="0"/>
              </a:spcBef>
              <a:spcAft>
                <a:spcPct val="0"/>
              </a:spcAft>
              <a:defRPr/>
            </a:pPr>
            <a:fld id="{D94A2EBD-CC6E-4B0C-9BE9-5AFCCD8E63AE}" type="slidenum">
              <a:rPr lang="en-US" smtClean="0"/>
              <a:pPr defTabSz="684413" fontAlgn="base">
                <a:spcBef>
                  <a:spcPct val="0"/>
                </a:spcBef>
                <a:spcAft>
                  <a:spcPct val="0"/>
                </a:spcAft>
                <a:defRPr/>
              </a:pPr>
              <a:t>‹#›</a:t>
            </a:fld>
            <a:endParaRPr lang="en-US"/>
          </a:p>
        </p:txBody>
      </p:sp>
    </p:spTree>
    <p:extLst>
      <p:ext uri="{BB962C8B-B14F-4D97-AF65-F5344CB8AC3E}">
        <p14:creationId xmlns:p14="http://schemas.microsoft.com/office/powerpoint/2010/main" val="4132979687"/>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xStyles>
    <p:titleStyle>
      <a:lvl1pPr algn="ctr" rtl="0" eaLnBrk="0" fontAlgn="base" hangingPunct="0">
        <a:spcBef>
          <a:spcPct val="0"/>
        </a:spcBef>
        <a:spcAft>
          <a:spcPct val="0"/>
        </a:spcAft>
        <a:defRPr sz="3375">
          <a:solidFill>
            <a:schemeClr val="tx2"/>
          </a:solidFill>
          <a:latin typeface="+mj-lt"/>
          <a:ea typeface="+mj-ea"/>
          <a:cs typeface="+mj-cs"/>
        </a:defRPr>
      </a:lvl1pPr>
      <a:lvl2pPr algn="ctr" rtl="0" eaLnBrk="0" fontAlgn="base" hangingPunct="0">
        <a:spcBef>
          <a:spcPct val="0"/>
        </a:spcBef>
        <a:spcAft>
          <a:spcPct val="0"/>
        </a:spcAft>
        <a:defRPr sz="3375">
          <a:solidFill>
            <a:schemeClr val="tx2"/>
          </a:solidFill>
          <a:latin typeface="Times New Roman" pitchFamily="18" charset="0"/>
        </a:defRPr>
      </a:lvl2pPr>
      <a:lvl3pPr algn="ctr" rtl="0" eaLnBrk="0" fontAlgn="base" hangingPunct="0">
        <a:spcBef>
          <a:spcPct val="0"/>
        </a:spcBef>
        <a:spcAft>
          <a:spcPct val="0"/>
        </a:spcAft>
        <a:defRPr sz="3375">
          <a:solidFill>
            <a:schemeClr val="tx2"/>
          </a:solidFill>
          <a:latin typeface="Times New Roman" pitchFamily="18" charset="0"/>
        </a:defRPr>
      </a:lvl3pPr>
      <a:lvl4pPr algn="ctr" rtl="0" eaLnBrk="0" fontAlgn="base" hangingPunct="0">
        <a:spcBef>
          <a:spcPct val="0"/>
        </a:spcBef>
        <a:spcAft>
          <a:spcPct val="0"/>
        </a:spcAft>
        <a:defRPr sz="3375">
          <a:solidFill>
            <a:schemeClr val="tx2"/>
          </a:solidFill>
          <a:latin typeface="Times New Roman" pitchFamily="18" charset="0"/>
        </a:defRPr>
      </a:lvl4pPr>
      <a:lvl5pPr algn="ctr" rtl="0" eaLnBrk="0" fontAlgn="base" hangingPunct="0">
        <a:spcBef>
          <a:spcPct val="0"/>
        </a:spcBef>
        <a:spcAft>
          <a:spcPct val="0"/>
        </a:spcAft>
        <a:defRPr sz="3375">
          <a:solidFill>
            <a:schemeClr val="tx2"/>
          </a:solidFill>
          <a:latin typeface="Times New Roman" pitchFamily="18" charset="0"/>
        </a:defRPr>
      </a:lvl5pPr>
      <a:lvl6pPr marL="288595" algn="ctr" rtl="0" fontAlgn="base">
        <a:spcBef>
          <a:spcPct val="0"/>
        </a:spcBef>
        <a:spcAft>
          <a:spcPct val="0"/>
        </a:spcAft>
        <a:defRPr sz="3375">
          <a:solidFill>
            <a:schemeClr val="tx2"/>
          </a:solidFill>
          <a:latin typeface="Times New Roman" pitchFamily="18" charset="0"/>
        </a:defRPr>
      </a:lvl6pPr>
      <a:lvl7pPr marL="577172" algn="ctr" rtl="0" fontAlgn="base">
        <a:spcBef>
          <a:spcPct val="0"/>
        </a:spcBef>
        <a:spcAft>
          <a:spcPct val="0"/>
        </a:spcAft>
        <a:defRPr sz="3375">
          <a:solidFill>
            <a:schemeClr val="tx2"/>
          </a:solidFill>
          <a:latin typeface="Times New Roman" pitchFamily="18" charset="0"/>
        </a:defRPr>
      </a:lvl7pPr>
      <a:lvl8pPr marL="865766" algn="ctr" rtl="0" fontAlgn="base">
        <a:spcBef>
          <a:spcPct val="0"/>
        </a:spcBef>
        <a:spcAft>
          <a:spcPct val="0"/>
        </a:spcAft>
        <a:defRPr sz="3375">
          <a:solidFill>
            <a:schemeClr val="tx2"/>
          </a:solidFill>
          <a:latin typeface="Times New Roman" pitchFamily="18" charset="0"/>
        </a:defRPr>
      </a:lvl8pPr>
      <a:lvl9pPr marL="1154339" algn="ctr" rtl="0" fontAlgn="base">
        <a:spcBef>
          <a:spcPct val="0"/>
        </a:spcBef>
        <a:spcAft>
          <a:spcPct val="0"/>
        </a:spcAft>
        <a:defRPr sz="3375">
          <a:solidFill>
            <a:schemeClr val="tx2"/>
          </a:solidFill>
          <a:latin typeface="Times New Roman" pitchFamily="18" charset="0"/>
        </a:defRPr>
      </a:lvl9pPr>
    </p:titleStyle>
    <p:bodyStyle>
      <a:lvl1pPr marL="211941" indent="-211941" algn="l" rtl="0" eaLnBrk="0" fontAlgn="base" hangingPunct="0">
        <a:spcBef>
          <a:spcPct val="20000"/>
        </a:spcBef>
        <a:spcAft>
          <a:spcPct val="0"/>
        </a:spcAft>
        <a:buChar char="•"/>
        <a:defRPr sz="2475">
          <a:solidFill>
            <a:schemeClr val="tx1"/>
          </a:solidFill>
          <a:latin typeface="+mn-lt"/>
          <a:ea typeface="+mn-ea"/>
          <a:cs typeface="+mn-cs"/>
        </a:defRPr>
      </a:lvl1pPr>
      <a:lvl2pPr marL="464462" indent="-174962" algn="l" rtl="0" eaLnBrk="0" fontAlgn="base" hangingPunct="0">
        <a:spcBef>
          <a:spcPct val="20000"/>
        </a:spcBef>
        <a:spcAft>
          <a:spcPct val="0"/>
        </a:spcAft>
        <a:buChar char="–"/>
        <a:defRPr sz="2175">
          <a:solidFill>
            <a:schemeClr val="tx1"/>
          </a:solidFill>
          <a:latin typeface="+mn-lt"/>
        </a:defRPr>
      </a:lvl2pPr>
      <a:lvl3pPr marL="717879" indent="-138890" algn="l" rtl="0" eaLnBrk="0" fontAlgn="base" hangingPunct="0">
        <a:spcBef>
          <a:spcPct val="20000"/>
        </a:spcBef>
        <a:spcAft>
          <a:spcPct val="0"/>
        </a:spcAft>
        <a:buChar char="•"/>
        <a:defRPr sz="1875">
          <a:solidFill>
            <a:schemeClr val="tx1"/>
          </a:solidFill>
          <a:latin typeface="+mn-lt"/>
        </a:defRPr>
      </a:lvl3pPr>
      <a:lvl4pPr marL="1006477" indent="-138890" algn="l" rtl="0" eaLnBrk="0" fontAlgn="base" hangingPunct="0">
        <a:spcBef>
          <a:spcPct val="20000"/>
        </a:spcBef>
        <a:spcAft>
          <a:spcPct val="0"/>
        </a:spcAft>
        <a:buChar char="–"/>
        <a:defRPr sz="1500">
          <a:solidFill>
            <a:schemeClr val="tx1"/>
          </a:solidFill>
          <a:latin typeface="+mn-lt"/>
        </a:defRPr>
      </a:lvl4pPr>
      <a:lvl5pPr marL="1295072" indent="-138890" algn="l" rtl="0" eaLnBrk="0" fontAlgn="base" hangingPunct="0">
        <a:spcBef>
          <a:spcPct val="20000"/>
        </a:spcBef>
        <a:spcAft>
          <a:spcPct val="0"/>
        </a:spcAft>
        <a:buChar char="»"/>
        <a:defRPr sz="1500">
          <a:solidFill>
            <a:schemeClr val="tx1"/>
          </a:solidFill>
          <a:latin typeface="+mn-lt"/>
        </a:defRPr>
      </a:lvl5pPr>
      <a:lvl6pPr marL="1587221" indent="-144304" algn="l" rtl="0" fontAlgn="base">
        <a:spcBef>
          <a:spcPct val="20000"/>
        </a:spcBef>
        <a:spcAft>
          <a:spcPct val="0"/>
        </a:spcAft>
        <a:buChar char="»"/>
        <a:defRPr sz="1500">
          <a:solidFill>
            <a:schemeClr val="tx1"/>
          </a:solidFill>
          <a:latin typeface="+mn-lt"/>
        </a:defRPr>
      </a:lvl6pPr>
      <a:lvl7pPr marL="1875810" indent="-144304" algn="l" rtl="0" fontAlgn="base">
        <a:spcBef>
          <a:spcPct val="20000"/>
        </a:spcBef>
        <a:spcAft>
          <a:spcPct val="0"/>
        </a:spcAft>
        <a:buChar char="»"/>
        <a:defRPr sz="1500">
          <a:solidFill>
            <a:schemeClr val="tx1"/>
          </a:solidFill>
          <a:latin typeface="+mn-lt"/>
        </a:defRPr>
      </a:lvl7pPr>
      <a:lvl8pPr marL="2164385" indent="-144304" algn="l" rtl="0" fontAlgn="base">
        <a:spcBef>
          <a:spcPct val="20000"/>
        </a:spcBef>
        <a:spcAft>
          <a:spcPct val="0"/>
        </a:spcAft>
        <a:buChar char="»"/>
        <a:defRPr sz="1500">
          <a:solidFill>
            <a:schemeClr val="tx1"/>
          </a:solidFill>
          <a:latin typeface="+mn-lt"/>
        </a:defRPr>
      </a:lvl8pPr>
      <a:lvl9pPr marL="2452976" indent="-144304" algn="l" rtl="0" fontAlgn="base">
        <a:spcBef>
          <a:spcPct val="20000"/>
        </a:spcBef>
        <a:spcAft>
          <a:spcPct val="0"/>
        </a:spcAft>
        <a:buChar char="»"/>
        <a:defRPr sz="1500">
          <a:solidFill>
            <a:schemeClr val="tx1"/>
          </a:solidFill>
          <a:latin typeface="+mn-lt"/>
        </a:defRPr>
      </a:lvl9pPr>
    </p:bodyStyle>
    <p:otherStyle>
      <a:defPPr>
        <a:defRPr lang="en-US"/>
      </a:defPPr>
      <a:lvl1pPr marL="0" algn="l" defTabSz="577172" rtl="0" eaLnBrk="1" latinLnBrk="0" hangingPunct="1">
        <a:defRPr sz="1350" kern="1200">
          <a:solidFill>
            <a:schemeClr val="tx1"/>
          </a:solidFill>
          <a:latin typeface="+mn-lt"/>
          <a:ea typeface="+mn-ea"/>
          <a:cs typeface="+mn-cs"/>
        </a:defRPr>
      </a:lvl1pPr>
      <a:lvl2pPr marL="288595" algn="l" defTabSz="577172" rtl="0" eaLnBrk="1" latinLnBrk="0" hangingPunct="1">
        <a:defRPr sz="1350" kern="1200">
          <a:solidFill>
            <a:schemeClr val="tx1"/>
          </a:solidFill>
          <a:latin typeface="+mn-lt"/>
          <a:ea typeface="+mn-ea"/>
          <a:cs typeface="+mn-cs"/>
        </a:defRPr>
      </a:lvl2pPr>
      <a:lvl3pPr marL="577172" algn="l" defTabSz="577172" rtl="0" eaLnBrk="1" latinLnBrk="0" hangingPunct="1">
        <a:defRPr sz="1350" kern="1200">
          <a:solidFill>
            <a:schemeClr val="tx1"/>
          </a:solidFill>
          <a:latin typeface="+mn-lt"/>
          <a:ea typeface="+mn-ea"/>
          <a:cs typeface="+mn-cs"/>
        </a:defRPr>
      </a:lvl3pPr>
      <a:lvl4pPr marL="865766" algn="l" defTabSz="577172" rtl="0" eaLnBrk="1" latinLnBrk="0" hangingPunct="1">
        <a:defRPr sz="1350" kern="1200">
          <a:solidFill>
            <a:schemeClr val="tx1"/>
          </a:solidFill>
          <a:latin typeface="+mn-lt"/>
          <a:ea typeface="+mn-ea"/>
          <a:cs typeface="+mn-cs"/>
        </a:defRPr>
      </a:lvl4pPr>
      <a:lvl5pPr marL="1154339" algn="l" defTabSz="577172" rtl="0" eaLnBrk="1" latinLnBrk="0" hangingPunct="1">
        <a:defRPr sz="1350" kern="1200">
          <a:solidFill>
            <a:schemeClr val="tx1"/>
          </a:solidFill>
          <a:latin typeface="+mn-lt"/>
          <a:ea typeface="+mn-ea"/>
          <a:cs typeface="+mn-cs"/>
        </a:defRPr>
      </a:lvl5pPr>
      <a:lvl6pPr marL="1442931" algn="l" defTabSz="577172" rtl="0" eaLnBrk="1" latinLnBrk="0" hangingPunct="1">
        <a:defRPr sz="1350" kern="1200">
          <a:solidFill>
            <a:schemeClr val="tx1"/>
          </a:solidFill>
          <a:latin typeface="+mn-lt"/>
          <a:ea typeface="+mn-ea"/>
          <a:cs typeface="+mn-cs"/>
        </a:defRPr>
      </a:lvl6pPr>
      <a:lvl7pPr marL="1731508" algn="l" defTabSz="577172" rtl="0" eaLnBrk="1" latinLnBrk="0" hangingPunct="1">
        <a:defRPr sz="1350" kern="1200">
          <a:solidFill>
            <a:schemeClr val="tx1"/>
          </a:solidFill>
          <a:latin typeface="+mn-lt"/>
          <a:ea typeface="+mn-ea"/>
          <a:cs typeface="+mn-cs"/>
        </a:defRPr>
      </a:lvl7pPr>
      <a:lvl8pPr marL="2020100" algn="l" defTabSz="577172" rtl="0" eaLnBrk="1" latinLnBrk="0" hangingPunct="1">
        <a:defRPr sz="1350" kern="1200">
          <a:solidFill>
            <a:schemeClr val="tx1"/>
          </a:solidFill>
          <a:latin typeface="+mn-lt"/>
          <a:ea typeface="+mn-ea"/>
          <a:cs typeface="+mn-cs"/>
        </a:defRPr>
      </a:lvl8pPr>
      <a:lvl9pPr marL="2308679" algn="l" defTabSz="577172"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273845"/>
            <a:ext cx="5915025"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1369219"/>
            <a:ext cx="5915025"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4767264"/>
            <a:ext cx="154305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5D8D965-FC37-4A4D-9E95-112D40E261E5}" type="datetimeFigureOut">
              <a:rPr lang="en-US" smtClean="0"/>
              <a:t>6/30/2018</a:t>
            </a:fld>
            <a:endParaRPr lang="en-US"/>
          </a:p>
        </p:txBody>
      </p:sp>
      <p:sp>
        <p:nvSpPr>
          <p:cNvPr id="5" name="Footer Placeholder 4"/>
          <p:cNvSpPr>
            <a:spLocks noGrp="1"/>
          </p:cNvSpPr>
          <p:nvPr>
            <p:ph type="ftr" sz="quarter" idx="3"/>
          </p:nvPr>
        </p:nvSpPr>
        <p:spPr>
          <a:xfrm>
            <a:off x="2271713" y="4767264"/>
            <a:ext cx="2314575"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4767264"/>
            <a:ext cx="154305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86969AC-2A70-4762-801D-240741525486}" type="slidenum">
              <a:rPr lang="en-US" smtClean="0"/>
              <a:t>‹#›</a:t>
            </a:fld>
            <a:endParaRPr lang="en-US"/>
          </a:p>
        </p:txBody>
      </p:sp>
    </p:spTree>
    <p:extLst>
      <p:ext uri="{BB962C8B-B14F-4D97-AF65-F5344CB8AC3E}">
        <p14:creationId xmlns:p14="http://schemas.microsoft.com/office/powerpoint/2010/main" val="297875555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5143500"/>
          </a:xfrm>
          <a:prstGeom prst="rect">
            <a:avLst/>
          </a:prstGeom>
        </p:spPr>
      </p:pic>
    </p:spTree>
    <p:extLst>
      <p:ext uri="{BB962C8B-B14F-4D97-AF65-F5344CB8AC3E}">
        <p14:creationId xmlns:p14="http://schemas.microsoft.com/office/powerpoint/2010/main" val="353284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D355E6D-C208-1043-88A1-0CD3D3B8E9FE}"/>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32"/>
            <a:ext cx="6631337" cy="991489"/>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doesn’t care?”</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4837781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D355E6D-C208-1043-88A1-0CD3D3B8E9FE}"/>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828800"/>
            <a:ext cx="6631337" cy="945322"/>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4:19a</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19 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They have become callous…</a:t>
            </a:r>
          </a:p>
        </p:txBody>
      </p:sp>
      <p:sp>
        <p:nvSpPr>
          <p:cNvPr id="4" name="TextBox 3"/>
          <p:cNvSpPr txBox="1"/>
          <p:nvPr/>
        </p:nvSpPr>
        <p:spPr>
          <a:xfrm>
            <a:off x="114303" y="753732"/>
            <a:ext cx="6631337" cy="991489"/>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doesn’t care?”</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6579337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A2B974B-CF42-314D-9D84-DA39D3271D42}"/>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828800"/>
            <a:ext cx="6631337" cy="1360821"/>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Proverbs 13:16</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16 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In everything the prudent acts with knowledge, but a fool flaunts his folly. </a:t>
            </a:r>
          </a:p>
        </p:txBody>
      </p:sp>
      <p:sp>
        <p:nvSpPr>
          <p:cNvPr id="4" name="TextBox 3"/>
          <p:cNvSpPr txBox="1"/>
          <p:nvPr/>
        </p:nvSpPr>
        <p:spPr>
          <a:xfrm>
            <a:off x="114303" y="753732"/>
            <a:ext cx="6631337" cy="991489"/>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doesn’t care?”</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9223779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0DEE3-7BEB-A54F-A548-80B381098941}"/>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has surrendered to sensuality?”</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4662960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2D0DEE3-7BEB-A54F-A548-80B381098941}"/>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79"/>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4:19</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19 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They have become callous and have given themselves up to sensuality, greedy to practice every kind of impurity.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has surrendered to sensuality?”</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3319305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7F22B8A-FC5D-0E47-8426-0DC9B8475D13}"/>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doesn’t tell the truth?”</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1867091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7F22B8A-FC5D-0E47-8426-0DC9B8475D13}"/>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81"/>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4:25</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25 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Therefore, having put away falsehood, let each one of you speak the truth with his neighbor, for we are members one of another.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doesn’t tell the truth?”</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40927758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31F8CC-737F-FC44-95F6-9611DE0B256B}"/>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30"/>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doesn’t handle anger and frustration well?”</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6793359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731F8CC-737F-FC44-95F6-9611DE0B256B}"/>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79"/>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4:26-27</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26 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Be angry and do not sin; do not let the sun go down on your anger, </a:t>
            </a:r>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27 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and give no opportunity to the devil. </a:t>
            </a:r>
          </a:p>
        </p:txBody>
      </p:sp>
      <p:sp>
        <p:nvSpPr>
          <p:cNvPr id="4" name="TextBox 3"/>
          <p:cNvSpPr txBox="1"/>
          <p:nvPr/>
        </p:nvSpPr>
        <p:spPr>
          <a:xfrm>
            <a:off x="114303" y="753730"/>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doesn’t handle anger and frustration well?”</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4455975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3145607-86FD-7449-BE79-B1D6AFD5E780}"/>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79"/>
            <a:ext cx="6631337" cy="1360821"/>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Proverbs 12:16</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16 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The vexation of a fool is known at once, but the prudent ignores an insult. </a:t>
            </a:r>
          </a:p>
        </p:txBody>
      </p:sp>
      <p:sp>
        <p:nvSpPr>
          <p:cNvPr id="4" name="TextBox 3"/>
          <p:cNvSpPr txBox="1"/>
          <p:nvPr/>
        </p:nvSpPr>
        <p:spPr>
          <a:xfrm>
            <a:off x="114303" y="753730"/>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doesn’t handle anger and frustration well?”</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10130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3" name="TextBox 2"/>
          <p:cNvSpPr txBox="1"/>
          <p:nvPr/>
        </p:nvSpPr>
        <p:spPr>
          <a:xfrm>
            <a:off x="171450" y="1221382"/>
            <a:ext cx="2743200" cy="2700059"/>
          </a:xfrm>
          <a:prstGeom prst="rect">
            <a:avLst/>
          </a:prstGeom>
          <a:noFill/>
        </p:spPr>
        <p:txBody>
          <a:bodyPr wrap="square" lIns="67901" tIns="33953" rIns="67901" bIns="33953" rtlCol="0">
            <a:spAutoFit/>
          </a:bodyPr>
          <a:lstStyle/>
          <a:p>
            <a:pPr defTabSz="677232"/>
            <a:r>
              <a:rPr lang="en-US" sz="2700" dirty="0">
                <a:solidFill>
                  <a:srgbClr val="FFFFFF"/>
                </a:solidFill>
                <a:effectLst>
                  <a:outerShdw blurRad="38100" dist="38100" dir="2700000" algn="tl">
                    <a:srgbClr val="000000">
                      <a:alpha val="43137"/>
                    </a:srgbClr>
                  </a:outerShdw>
                </a:effectLst>
                <a:latin typeface="Americana XBd BT" panose="02020804070706020304" pitchFamily="18" charset="0"/>
              </a:rPr>
              <a:t>“What Reputation   </a:t>
            </a:r>
            <a:br>
              <a:rPr lang="en-US" sz="2700" dirty="0">
                <a:solidFill>
                  <a:srgbClr val="FFFFFF"/>
                </a:solidFill>
                <a:effectLst>
                  <a:outerShdw blurRad="38100" dist="38100" dir="2700000" algn="tl">
                    <a:srgbClr val="000000">
                      <a:alpha val="43137"/>
                    </a:srgbClr>
                  </a:outerShdw>
                </a:effectLst>
                <a:latin typeface="Americana XBd BT" panose="02020804070706020304" pitchFamily="18" charset="0"/>
              </a:rPr>
            </a:br>
            <a:r>
              <a:rPr lang="en-US" sz="2700" dirty="0">
                <a:solidFill>
                  <a:srgbClr val="FFFFFF"/>
                </a:solidFill>
                <a:effectLst>
                  <a:outerShdw blurRad="38100" dist="38100" dir="2700000" algn="tl">
                    <a:srgbClr val="000000">
                      <a:alpha val="43137"/>
                    </a:srgbClr>
                  </a:outerShdw>
                </a:effectLst>
                <a:latin typeface="Americana XBd BT" panose="02020804070706020304" pitchFamily="18" charset="0"/>
              </a:rPr>
              <a:t> Am I Building?”</a:t>
            </a:r>
            <a:br>
              <a:rPr lang="en-US" sz="3000" dirty="0">
                <a:solidFill>
                  <a:srgbClr val="FFFFFF"/>
                </a:solidFill>
                <a:effectLst>
                  <a:outerShdw blurRad="38100" dist="38100" dir="2700000" algn="tl">
                    <a:srgbClr val="000000">
                      <a:alpha val="43137"/>
                    </a:srgbClr>
                  </a:outerShdw>
                </a:effectLst>
                <a:latin typeface="Americana XBd BT" panose="02020804070706020304" pitchFamily="18" charset="0"/>
              </a:rPr>
            </a:br>
            <a:r>
              <a:rPr lang="en-US" sz="2100" i="1" dirty="0">
                <a:solidFill>
                  <a:srgbClr val="FFFFFF"/>
                </a:solidFill>
                <a:effectLst>
                  <a:outerShdw blurRad="38100" dist="38100" dir="2700000" algn="tl">
                    <a:srgbClr val="000000">
                      <a:alpha val="43137"/>
                    </a:srgbClr>
                  </a:outerShdw>
                </a:effectLst>
                <a:latin typeface="Americana BT" panose="02020504070506020904" pitchFamily="18" charset="0"/>
              </a:rPr>
              <a:t>Growing Up</a:t>
            </a:r>
            <a:br>
              <a:rPr lang="en-US" sz="2100" i="1" dirty="0">
                <a:solidFill>
                  <a:srgbClr val="FFFFFF"/>
                </a:solidFill>
                <a:effectLst>
                  <a:outerShdw blurRad="38100" dist="38100" dir="2700000" algn="tl">
                    <a:srgbClr val="000000">
                      <a:alpha val="43137"/>
                    </a:srgbClr>
                  </a:outerShdw>
                </a:effectLst>
                <a:latin typeface="Americana BT" panose="02020504070506020904" pitchFamily="18" charset="0"/>
              </a:rPr>
            </a:br>
            <a:r>
              <a:rPr lang="en-US" sz="2100" i="1" dirty="0">
                <a:solidFill>
                  <a:srgbClr val="FFFFFF"/>
                </a:solidFill>
                <a:effectLst>
                  <a:outerShdw blurRad="38100" dist="38100" dir="2700000" algn="tl">
                    <a:srgbClr val="000000">
                      <a:alpha val="43137"/>
                    </a:srgbClr>
                  </a:outerShdw>
                </a:effectLst>
                <a:latin typeface="Americana BT" panose="02020504070506020904" pitchFamily="18" charset="0"/>
              </a:rPr>
              <a:t>in a Social</a:t>
            </a:r>
            <a:br>
              <a:rPr lang="en-US" sz="2100" i="1" dirty="0">
                <a:solidFill>
                  <a:srgbClr val="FFFFFF"/>
                </a:solidFill>
                <a:effectLst>
                  <a:outerShdw blurRad="38100" dist="38100" dir="2700000" algn="tl">
                    <a:srgbClr val="000000">
                      <a:alpha val="43137"/>
                    </a:srgbClr>
                  </a:outerShdw>
                </a:effectLst>
                <a:latin typeface="Americana BT" panose="02020504070506020904" pitchFamily="18" charset="0"/>
              </a:rPr>
            </a:br>
            <a:r>
              <a:rPr lang="en-US" sz="2100" i="1" dirty="0">
                <a:solidFill>
                  <a:srgbClr val="FFFFFF"/>
                </a:solidFill>
                <a:effectLst>
                  <a:outerShdw blurRad="38100" dist="38100" dir="2700000" algn="tl">
                    <a:srgbClr val="000000">
                      <a:alpha val="43137"/>
                    </a:srgbClr>
                  </a:outerShdw>
                </a:effectLst>
                <a:latin typeface="Americana BT" panose="02020504070506020904" pitchFamily="18" charset="0"/>
              </a:rPr>
              <a:t>Media World</a:t>
            </a:r>
            <a:endParaRPr lang="en-US" sz="1050" i="1" dirty="0">
              <a:solidFill>
                <a:srgbClr val="FFFFFF"/>
              </a:solidFill>
              <a:effectLst>
                <a:outerShdw blurRad="38100" dist="38100" dir="2700000" algn="tl">
                  <a:srgbClr val="000000">
                    <a:alpha val="43137"/>
                  </a:srgbClr>
                </a:outerShdw>
              </a:effectLst>
              <a:latin typeface="Americana BT" panose="02020504070506020904" pitchFamily="18" charset="0"/>
            </a:endParaRPr>
          </a:p>
        </p:txBody>
      </p:sp>
    </p:spTree>
    <p:extLst>
      <p:ext uri="{BB962C8B-B14F-4D97-AF65-F5344CB8AC3E}">
        <p14:creationId xmlns:p14="http://schemas.microsoft.com/office/powerpoint/2010/main" val="31128559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B88E6DE-DED4-4243-9502-963FE8A9641D}"/>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968406"/>
          </a:xfrm>
          <a:prstGeom prst="rect">
            <a:avLst/>
          </a:prstGeom>
          <a:solidFill>
            <a:srgbClr val="580000"/>
          </a:solidFill>
        </p:spPr>
        <p:txBody>
          <a:bodyPr wrap="square" lIns="67496" tIns="33750" rIns="67496" bIns="33750" rtlCol="0">
            <a:spAutoFit/>
          </a:bodyPr>
          <a:lstStyle/>
          <a:p>
            <a:pPr algn="ctr" defTabSz="673181"/>
            <a:r>
              <a:rPr lang="en-US" sz="29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willing to steal?”</a:t>
            </a:r>
            <a:endParaRPr lang="en-US" sz="29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4209979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B88E6DE-DED4-4243-9502-963FE8A9641D}"/>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808684"/>
            <a:ext cx="6631337" cy="2191817"/>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4:28</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28 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Let the thief no longer steal, but rather let him labor, doing honest work with his own hands, so that he may have something to share with anyone in need. </a:t>
            </a:r>
          </a:p>
        </p:txBody>
      </p:sp>
      <p:sp>
        <p:nvSpPr>
          <p:cNvPr id="4" name="TextBox 3"/>
          <p:cNvSpPr txBox="1"/>
          <p:nvPr/>
        </p:nvSpPr>
        <p:spPr>
          <a:xfrm>
            <a:off x="114303" y="753729"/>
            <a:ext cx="6631337" cy="968406"/>
          </a:xfrm>
          <a:prstGeom prst="rect">
            <a:avLst/>
          </a:prstGeom>
          <a:solidFill>
            <a:srgbClr val="580000"/>
          </a:solidFill>
        </p:spPr>
        <p:txBody>
          <a:bodyPr wrap="square" lIns="67496" tIns="33750" rIns="67496" bIns="33750" rtlCol="0">
            <a:spAutoFit/>
          </a:bodyPr>
          <a:lstStyle/>
          <a:p>
            <a:pPr algn="ctr" defTabSz="673181"/>
            <a:r>
              <a:rPr lang="en-US" sz="29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willing to steal?”</a:t>
            </a:r>
            <a:endParaRPr lang="en-US" sz="29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8904039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ACB4CB8-6F5E-564F-AD71-F751916ABB5A}"/>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puts other</a:t>
            </a:r>
            <a:b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br>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people down?”</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7657465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ACB4CB8-6F5E-564F-AD71-F751916ABB5A}"/>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80"/>
            <a:ext cx="6631337" cy="2099484"/>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4:29</a:t>
            </a:r>
          </a:p>
          <a:p>
            <a:r>
              <a:rPr lang="en-US" sz="2550" b="1" baseline="30000" dirty="0">
                <a:solidFill>
                  <a:schemeClr val="bg1"/>
                </a:solidFill>
                <a:effectLst>
                  <a:outerShdw blurRad="38100" dist="38100" dir="2700000" algn="tl">
                    <a:srgbClr val="000000">
                      <a:alpha val="43137"/>
                    </a:srgbClr>
                  </a:outerShdw>
                </a:effectLst>
                <a:latin typeface="Calibri" panose="020F0502020204030204" pitchFamily="34" charset="0"/>
              </a:rPr>
              <a:t>29 </a:t>
            </a:r>
            <a:r>
              <a:rPr lang="en-US" sz="2550" dirty="0">
                <a:solidFill>
                  <a:schemeClr val="bg1"/>
                </a:solidFill>
                <a:effectLst>
                  <a:outerShdw blurRad="38100" dist="38100" dir="2700000" algn="tl">
                    <a:srgbClr val="000000">
                      <a:alpha val="43137"/>
                    </a:srgbClr>
                  </a:outerShdw>
                </a:effectLst>
                <a:latin typeface="Calibri" panose="020F0502020204030204" pitchFamily="34" charset="0"/>
              </a:rPr>
              <a:t>Let no corrupting talk come out of your mouths, but only such as is good for building up, as fits the occasion, that it may give grace to those who hear.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puts other</a:t>
            </a:r>
            <a:b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br>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people down?”</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4293318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EBAE4DA-D9F3-1A42-B09F-A1C65507214F}"/>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79"/>
            <a:ext cx="6631337" cy="1360821"/>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Proverbs 20:3</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3 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It is an honor for a man to keep aloof from strife, but every fool will be quarreling.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puts other</a:t>
            </a:r>
            <a:b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br>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people down?”</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7029864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641878F-1955-B049-A46B-2CA8DA8D845D}"/>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gives ‘full vent’ to his or her spirit?”</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4057194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641878F-1955-B049-A46B-2CA8DA8D845D}"/>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79"/>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4:31</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31 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Let all bitterness and wrath and anger and clamor and slander be put away from you, along with all malice.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gives ‘full vent’ to his or her spirit?”</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6571318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A2F0E0E-5EFD-B941-A8E2-66B4D48F0320}"/>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79"/>
            <a:ext cx="6631337" cy="1360821"/>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Proverbs 29:11</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11 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A fool gives full vent to his spirit, but a wise man quietly holds it back.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gives ‘full vent’ to his or her spirit?”</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4373500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EDE92A-A89A-FA45-AD47-C5F2F6B4815B}"/>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79"/>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Proverbs 17:28</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28 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Even a fool who keeps silent is considered wise; when he closes his lips, he is deemed intelligent.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gives ‘full vent’ to his or her spirit?”</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6463237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F85F588-84C7-6941-8E30-A976BB5B1232}"/>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32"/>
            <a:ext cx="6631337" cy="991489"/>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immodest?”</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0894547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5F41-3D62-F943-B6AE-DCAC9BACCD6F}"/>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742950"/>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Proverbs 22:1</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A good name is to be chosen rather than great riches, and favor is better than silver or gold. </a:t>
            </a:r>
          </a:p>
        </p:txBody>
      </p:sp>
    </p:spTree>
    <p:extLst>
      <p:ext uri="{BB962C8B-B14F-4D97-AF65-F5344CB8AC3E}">
        <p14:creationId xmlns:p14="http://schemas.microsoft.com/office/powerpoint/2010/main" val="6090539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F85F588-84C7-6941-8E30-A976BB5B1232}"/>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828800"/>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5:3</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3 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But sexual immorality and all impurity or covetousness must not even be named among you, as is proper among saints. </a:t>
            </a:r>
          </a:p>
        </p:txBody>
      </p:sp>
      <p:sp>
        <p:nvSpPr>
          <p:cNvPr id="4" name="TextBox 3"/>
          <p:cNvSpPr txBox="1"/>
          <p:nvPr/>
        </p:nvSpPr>
        <p:spPr>
          <a:xfrm>
            <a:off x="114303" y="753732"/>
            <a:ext cx="6631337" cy="991489"/>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immodest?”</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555539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D2A818-206A-FC45-9E32-2E9604A7C67F}"/>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968406"/>
          </a:xfrm>
          <a:prstGeom prst="rect">
            <a:avLst/>
          </a:prstGeom>
          <a:solidFill>
            <a:srgbClr val="580000"/>
          </a:solidFill>
        </p:spPr>
        <p:txBody>
          <a:bodyPr wrap="square" lIns="67496" tIns="33750" rIns="67496" bIns="33750" rtlCol="0">
            <a:spAutoFit/>
          </a:bodyPr>
          <a:lstStyle/>
          <a:p>
            <a:pPr algn="ctr" defTabSz="673181"/>
            <a:r>
              <a:rPr lang="en-US" sz="29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has a filthy heart?”</a:t>
            </a:r>
            <a:endParaRPr lang="en-US" sz="29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3901410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9D2A818-206A-FC45-9E32-2E9604A7C67F}"/>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828800"/>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5:4</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4 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Let there be no filthiness nor foolish talk nor crude joking, which are out of place, but instead let there be thanksgiving. </a:t>
            </a:r>
          </a:p>
        </p:txBody>
      </p:sp>
      <p:sp>
        <p:nvSpPr>
          <p:cNvPr id="4" name="TextBox 3"/>
          <p:cNvSpPr txBox="1"/>
          <p:nvPr/>
        </p:nvSpPr>
        <p:spPr>
          <a:xfrm>
            <a:off x="114303" y="753729"/>
            <a:ext cx="6631337" cy="968406"/>
          </a:xfrm>
          <a:prstGeom prst="rect">
            <a:avLst/>
          </a:prstGeom>
          <a:solidFill>
            <a:srgbClr val="580000"/>
          </a:solidFill>
        </p:spPr>
        <p:txBody>
          <a:bodyPr wrap="square" lIns="67496" tIns="33750" rIns="67496" bIns="33750" rtlCol="0">
            <a:spAutoFit/>
          </a:bodyPr>
          <a:lstStyle/>
          <a:p>
            <a:pPr algn="ctr" defTabSz="673181"/>
            <a:r>
              <a:rPr lang="en-US" sz="29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has a filthy heart?”</a:t>
            </a:r>
            <a:endParaRPr lang="en-US" sz="29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5078903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FA2AD0-2C03-4442-8F43-9072110F91F7}"/>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not (and may never be) content?”</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4097802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CFA2AD0-2C03-4442-8F43-9072110F91F7}"/>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296780"/>
            <a:ext cx="6631337" cy="2099484"/>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5:5</a:t>
            </a:r>
          </a:p>
          <a:p>
            <a:r>
              <a:rPr lang="en-US" sz="2550" b="1" baseline="30000" dirty="0">
                <a:solidFill>
                  <a:schemeClr val="bg1"/>
                </a:solidFill>
                <a:effectLst>
                  <a:outerShdw blurRad="38100" dist="38100" dir="2700000" algn="tl">
                    <a:srgbClr val="000000">
                      <a:alpha val="43137"/>
                    </a:srgbClr>
                  </a:outerShdw>
                </a:effectLst>
                <a:latin typeface="Calibri" panose="020F0502020204030204" pitchFamily="34" charset="0"/>
              </a:rPr>
              <a:t>5 </a:t>
            </a:r>
            <a:r>
              <a:rPr lang="en-US" sz="2550" dirty="0">
                <a:solidFill>
                  <a:schemeClr val="bg1"/>
                </a:solidFill>
                <a:effectLst>
                  <a:outerShdw blurRad="38100" dist="38100" dir="2700000" algn="tl">
                    <a:srgbClr val="000000">
                      <a:alpha val="43137"/>
                    </a:srgbClr>
                  </a:outerShdw>
                </a:effectLst>
                <a:latin typeface="Calibri" panose="020F0502020204030204" pitchFamily="34" charset="0"/>
              </a:rPr>
              <a:t>For you may be sure of this, that everyone who is sexually immoral or impure, or who is covetous (that is, an idolater), has no inheritance in the kingdom of Christ and God.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not (and may never be) content?”</a:t>
            </a:r>
            <a:endParaRPr lang="en-US" sz="30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42476346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73A4F2-D31B-4942-9B10-DD1D00F48D08}"/>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1314654"/>
          </a:xfrm>
          <a:prstGeom prst="rect">
            <a:avLst/>
          </a:prstGeom>
          <a:solidFill>
            <a:srgbClr val="580000"/>
          </a:solidFill>
        </p:spPr>
        <p:txBody>
          <a:bodyPr wrap="square" lIns="67496" tIns="33750" rIns="67496" bIns="33750" rtlCol="0">
            <a:spAutoFit/>
          </a:bodyPr>
          <a:lstStyle/>
          <a:p>
            <a:pPr algn="ctr" defTabSz="673181"/>
            <a:r>
              <a:rPr lang="en-US" sz="27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shares what is shameful?”</a:t>
            </a:r>
            <a:endParaRPr lang="en-US" sz="27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3157317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673A4F2-D31B-4942-9B10-DD1D00F48D08}"/>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171701"/>
            <a:ext cx="6631337" cy="170706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5:7-12</a:t>
            </a:r>
          </a:p>
          <a:p>
            <a:r>
              <a:rPr lang="en-US" sz="2550" b="1" baseline="30000" dirty="0">
                <a:solidFill>
                  <a:schemeClr val="bg1"/>
                </a:solidFill>
                <a:effectLst>
                  <a:outerShdw blurRad="38100" dist="38100" dir="2700000" algn="tl">
                    <a:srgbClr val="000000">
                      <a:alpha val="43137"/>
                    </a:srgbClr>
                  </a:outerShdw>
                </a:effectLst>
                <a:latin typeface="Calibri" panose="020F0502020204030204" pitchFamily="34" charset="0"/>
              </a:rPr>
              <a:t>7 </a:t>
            </a:r>
            <a:r>
              <a:rPr lang="en-US" sz="2550" dirty="0">
                <a:solidFill>
                  <a:schemeClr val="bg1"/>
                </a:solidFill>
                <a:effectLst>
                  <a:outerShdw blurRad="38100" dist="38100" dir="2700000" algn="tl">
                    <a:srgbClr val="000000">
                      <a:alpha val="43137"/>
                    </a:srgbClr>
                  </a:outerShdw>
                </a:effectLst>
                <a:latin typeface="Calibri" panose="020F0502020204030204" pitchFamily="34" charset="0"/>
              </a:rPr>
              <a:t>Therefore do not become partners with them; </a:t>
            </a:r>
            <a:r>
              <a:rPr lang="en-US" sz="2550" b="1" baseline="30000" dirty="0">
                <a:solidFill>
                  <a:schemeClr val="bg1"/>
                </a:solidFill>
                <a:effectLst>
                  <a:outerShdw blurRad="38100" dist="38100" dir="2700000" algn="tl">
                    <a:srgbClr val="000000">
                      <a:alpha val="43137"/>
                    </a:srgbClr>
                  </a:outerShdw>
                </a:effectLst>
                <a:latin typeface="Calibri" panose="020F0502020204030204" pitchFamily="34" charset="0"/>
              </a:rPr>
              <a:t>8 </a:t>
            </a:r>
            <a:r>
              <a:rPr lang="en-US" sz="2550" dirty="0">
                <a:solidFill>
                  <a:schemeClr val="bg1"/>
                </a:solidFill>
                <a:effectLst>
                  <a:outerShdw blurRad="38100" dist="38100" dir="2700000" algn="tl">
                    <a:srgbClr val="000000">
                      <a:alpha val="43137"/>
                    </a:srgbClr>
                  </a:outerShdw>
                </a:effectLst>
                <a:latin typeface="Calibri" panose="020F0502020204030204" pitchFamily="34" charset="0"/>
              </a:rPr>
              <a:t>for at one time you were darkness, but now you are light in the Lord. Walk as children of light…</a:t>
            </a:r>
          </a:p>
        </p:txBody>
      </p:sp>
      <p:sp>
        <p:nvSpPr>
          <p:cNvPr id="4" name="TextBox 3"/>
          <p:cNvSpPr txBox="1"/>
          <p:nvPr/>
        </p:nvSpPr>
        <p:spPr>
          <a:xfrm>
            <a:off x="114303" y="753729"/>
            <a:ext cx="6631337" cy="1314654"/>
          </a:xfrm>
          <a:prstGeom prst="rect">
            <a:avLst/>
          </a:prstGeom>
          <a:solidFill>
            <a:srgbClr val="580000"/>
          </a:solidFill>
        </p:spPr>
        <p:txBody>
          <a:bodyPr wrap="square" lIns="67496" tIns="33750" rIns="67496" bIns="33750" rtlCol="0">
            <a:spAutoFit/>
          </a:bodyPr>
          <a:lstStyle/>
          <a:p>
            <a:pPr algn="ctr" defTabSz="673181"/>
            <a:r>
              <a:rPr lang="en-US" sz="27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shares what is shameful?”</a:t>
            </a:r>
            <a:endParaRPr lang="en-US" sz="27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79570699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9CBA383-132E-3C49-8C8B-3ADB48DE8C8D}"/>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171701"/>
            <a:ext cx="6631337" cy="170706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5:7-12</a:t>
            </a:r>
          </a:p>
          <a:p>
            <a:r>
              <a:rPr lang="en-US" sz="2550" b="1" baseline="30000" dirty="0">
                <a:solidFill>
                  <a:schemeClr val="bg1"/>
                </a:solidFill>
                <a:effectLst>
                  <a:outerShdw blurRad="38100" dist="38100" dir="2700000" algn="tl">
                    <a:srgbClr val="000000">
                      <a:alpha val="43137"/>
                    </a:srgbClr>
                  </a:outerShdw>
                </a:effectLst>
                <a:latin typeface="Calibri" panose="020F0502020204030204" pitchFamily="34" charset="0"/>
              </a:rPr>
              <a:t>9 </a:t>
            </a:r>
            <a:r>
              <a:rPr lang="en-US" sz="2550" dirty="0">
                <a:solidFill>
                  <a:schemeClr val="bg1"/>
                </a:solidFill>
                <a:effectLst>
                  <a:outerShdw blurRad="38100" dist="38100" dir="2700000" algn="tl">
                    <a:srgbClr val="000000">
                      <a:alpha val="43137"/>
                    </a:srgbClr>
                  </a:outerShdw>
                </a:effectLst>
                <a:latin typeface="Calibri" panose="020F0502020204030204" pitchFamily="34" charset="0"/>
              </a:rPr>
              <a:t>(for the fruit of light is found in all that is good and right and true), </a:t>
            </a:r>
            <a:r>
              <a:rPr lang="en-US" sz="2550" b="1" baseline="30000" dirty="0">
                <a:solidFill>
                  <a:schemeClr val="bg1"/>
                </a:solidFill>
                <a:effectLst>
                  <a:outerShdw blurRad="38100" dist="38100" dir="2700000" algn="tl">
                    <a:srgbClr val="000000">
                      <a:alpha val="43137"/>
                    </a:srgbClr>
                  </a:outerShdw>
                </a:effectLst>
                <a:latin typeface="Calibri" panose="020F0502020204030204" pitchFamily="34" charset="0"/>
              </a:rPr>
              <a:t>10 </a:t>
            </a:r>
            <a:r>
              <a:rPr lang="en-US" sz="2550" dirty="0">
                <a:solidFill>
                  <a:schemeClr val="bg1"/>
                </a:solidFill>
                <a:effectLst>
                  <a:outerShdw blurRad="38100" dist="38100" dir="2700000" algn="tl">
                    <a:srgbClr val="000000">
                      <a:alpha val="43137"/>
                    </a:srgbClr>
                  </a:outerShdw>
                </a:effectLst>
                <a:latin typeface="Calibri" panose="020F0502020204030204" pitchFamily="34" charset="0"/>
              </a:rPr>
              <a:t>and try to discern what is pleasing to the Lord.</a:t>
            </a:r>
          </a:p>
        </p:txBody>
      </p:sp>
      <p:sp>
        <p:nvSpPr>
          <p:cNvPr id="4" name="TextBox 3"/>
          <p:cNvSpPr txBox="1"/>
          <p:nvPr/>
        </p:nvSpPr>
        <p:spPr>
          <a:xfrm>
            <a:off x="114303" y="753729"/>
            <a:ext cx="6631337" cy="1314654"/>
          </a:xfrm>
          <a:prstGeom prst="rect">
            <a:avLst/>
          </a:prstGeom>
          <a:solidFill>
            <a:srgbClr val="580000"/>
          </a:solidFill>
        </p:spPr>
        <p:txBody>
          <a:bodyPr wrap="square" lIns="67496" tIns="33750" rIns="67496" bIns="33750" rtlCol="0">
            <a:spAutoFit/>
          </a:bodyPr>
          <a:lstStyle/>
          <a:p>
            <a:pPr algn="ctr" defTabSz="673181"/>
            <a:r>
              <a:rPr lang="en-US" sz="27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shares what is shameful?”</a:t>
            </a:r>
            <a:endParaRPr lang="en-US" sz="27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9195043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0C60021-B3D5-594C-AEEA-840B5D5ECEF4}"/>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171701"/>
            <a:ext cx="6631337" cy="2099484"/>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5:7-12</a:t>
            </a:r>
          </a:p>
          <a:p>
            <a:r>
              <a:rPr lang="en-US" sz="2550" b="1" baseline="30000" dirty="0">
                <a:solidFill>
                  <a:schemeClr val="bg1"/>
                </a:solidFill>
                <a:effectLst>
                  <a:outerShdw blurRad="38100" dist="38100" dir="2700000" algn="tl">
                    <a:srgbClr val="000000">
                      <a:alpha val="43137"/>
                    </a:srgbClr>
                  </a:outerShdw>
                </a:effectLst>
                <a:latin typeface="Calibri" panose="020F0502020204030204" pitchFamily="34" charset="0"/>
              </a:rPr>
              <a:t>11 </a:t>
            </a:r>
            <a:r>
              <a:rPr lang="en-US" sz="2550" dirty="0">
                <a:solidFill>
                  <a:schemeClr val="bg1"/>
                </a:solidFill>
                <a:effectLst>
                  <a:outerShdw blurRad="38100" dist="38100" dir="2700000" algn="tl">
                    <a:srgbClr val="000000">
                      <a:alpha val="43137"/>
                    </a:srgbClr>
                  </a:outerShdw>
                </a:effectLst>
                <a:latin typeface="Calibri" panose="020F0502020204030204" pitchFamily="34" charset="0"/>
              </a:rPr>
              <a:t>Take no part in the unfruitful works of darkness, but instead expose them. </a:t>
            </a:r>
            <a:r>
              <a:rPr lang="en-US" sz="2550" b="1" baseline="30000" dirty="0">
                <a:solidFill>
                  <a:schemeClr val="bg1"/>
                </a:solidFill>
                <a:effectLst>
                  <a:outerShdw blurRad="38100" dist="38100" dir="2700000" algn="tl">
                    <a:srgbClr val="000000">
                      <a:alpha val="43137"/>
                    </a:srgbClr>
                  </a:outerShdw>
                </a:effectLst>
                <a:latin typeface="Calibri" panose="020F0502020204030204" pitchFamily="34" charset="0"/>
              </a:rPr>
              <a:t>12 </a:t>
            </a:r>
            <a:r>
              <a:rPr lang="en-US" sz="2550" dirty="0">
                <a:solidFill>
                  <a:schemeClr val="bg1"/>
                </a:solidFill>
                <a:effectLst>
                  <a:outerShdw blurRad="38100" dist="38100" dir="2700000" algn="tl">
                    <a:srgbClr val="000000">
                      <a:alpha val="43137"/>
                    </a:srgbClr>
                  </a:outerShdw>
                </a:effectLst>
                <a:latin typeface="Calibri" panose="020F0502020204030204" pitchFamily="34" charset="0"/>
              </a:rPr>
              <a:t>For it is shameful even to speak of the things that they do in secret. </a:t>
            </a:r>
          </a:p>
        </p:txBody>
      </p:sp>
      <p:sp>
        <p:nvSpPr>
          <p:cNvPr id="4" name="TextBox 3"/>
          <p:cNvSpPr txBox="1"/>
          <p:nvPr/>
        </p:nvSpPr>
        <p:spPr>
          <a:xfrm>
            <a:off x="114303" y="753729"/>
            <a:ext cx="6631337" cy="1314654"/>
          </a:xfrm>
          <a:prstGeom prst="rect">
            <a:avLst/>
          </a:prstGeom>
          <a:solidFill>
            <a:srgbClr val="580000"/>
          </a:solidFill>
        </p:spPr>
        <p:txBody>
          <a:bodyPr wrap="square" lIns="67496" tIns="33750" rIns="67496" bIns="33750" rtlCol="0">
            <a:spAutoFit/>
          </a:bodyPr>
          <a:lstStyle/>
          <a:p>
            <a:pPr algn="ctr" defTabSz="673181"/>
            <a:r>
              <a:rPr lang="en-US" sz="27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shares what is shameful?”</a:t>
            </a:r>
            <a:endParaRPr lang="en-US" sz="27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15141762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574E014-B482-4342-BC01-41D2974232F7}"/>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31"/>
            <a:ext cx="6631337" cy="876073"/>
          </a:xfrm>
          <a:prstGeom prst="rect">
            <a:avLst/>
          </a:prstGeom>
          <a:solidFill>
            <a:srgbClr val="580000"/>
          </a:solidFill>
        </p:spPr>
        <p:txBody>
          <a:bodyPr wrap="square" lIns="67496" tIns="33750" rIns="67496" bIns="33750" rtlCol="0">
            <a:spAutoFit/>
          </a:bodyPr>
          <a:lstStyle/>
          <a:p>
            <a:pPr algn="ctr" defTabSz="673181"/>
            <a:r>
              <a:rPr lang="en-US" sz="26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an imitator of God?”</a:t>
            </a:r>
            <a:endParaRPr lang="en-US" sz="26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9279981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E51C187-F973-2644-AAC6-299C2C859A2E}"/>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isn’t thinking before they share?”</a:t>
            </a:r>
            <a:endParaRPr lang="en-US" sz="27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8998353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574E014-B482-4342-BC01-41D2974232F7}"/>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714500"/>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4:32-5:2</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32 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Be kind to one another, tenderhearted, forgiving one another, as God in Christ forgave you. </a:t>
            </a:r>
          </a:p>
        </p:txBody>
      </p:sp>
      <p:sp>
        <p:nvSpPr>
          <p:cNvPr id="4" name="TextBox 3"/>
          <p:cNvSpPr txBox="1"/>
          <p:nvPr/>
        </p:nvSpPr>
        <p:spPr>
          <a:xfrm>
            <a:off x="114303" y="753731"/>
            <a:ext cx="6631337" cy="876073"/>
          </a:xfrm>
          <a:prstGeom prst="rect">
            <a:avLst/>
          </a:prstGeom>
          <a:solidFill>
            <a:srgbClr val="580000"/>
          </a:solidFill>
        </p:spPr>
        <p:txBody>
          <a:bodyPr wrap="square" lIns="67496" tIns="33750" rIns="67496" bIns="33750" rtlCol="0">
            <a:spAutoFit/>
          </a:bodyPr>
          <a:lstStyle/>
          <a:p>
            <a:pPr algn="ctr" defTabSz="673181"/>
            <a:r>
              <a:rPr lang="en-US" sz="26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an imitator of God?”</a:t>
            </a:r>
            <a:endParaRPr lang="en-US" sz="26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3087718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4FF55EF-0148-C441-B767-9DFCB9438A27}"/>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714502"/>
            <a:ext cx="6631337" cy="2191817"/>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4:32-5:2</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Therefore be imitators of God, as beloved children. </a:t>
            </a:r>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2 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And walk in love, as Christ loved us and gave himself up for us, a fragrant offering and sacrifice to God. </a:t>
            </a:r>
          </a:p>
        </p:txBody>
      </p:sp>
      <p:sp>
        <p:nvSpPr>
          <p:cNvPr id="4" name="TextBox 3"/>
          <p:cNvSpPr txBox="1"/>
          <p:nvPr/>
        </p:nvSpPr>
        <p:spPr>
          <a:xfrm>
            <a:off x="114303" y="753731"/>
            <a:ext cx="6631337" cy="876073"/>
          </a:xfrm>
          <a:prstGeom prst="rect">
            <a:avLst/>
          </a:prstGeom>
          <a:solidFill>
            <a:srgbClr val="580000"/>
          </a:solidFill>
        </p:spPr>
        <p:txBody>
          <a:bodyPr wrap="square" lIns="67496" tIns="33750" rIns="67496" bIns="33750" rtlCol="0">
            <a:spAutoFit/>
          </a:bodyPr>
          <a:lstStyle/>
          <a:p>
            <a:pPr algn="ctr" defTabSz="673181"/>
            <a:r>
              <a:rPr lang="en-US" sz="26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 an imitator of God?”</a:t>
            </a:r>
            <a:endParaRPr lang="en-US" sz="26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140352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3" name="TextBox 2"/>
          <p:cNvSpPr txBox="1"/>
          <p:nvPr/>
        </p:nvSpPr>
        <p:spPr>
          <a:xfrm>
            <a:off x="171450" y="1221382"/>
            <a:ext cx="2743200" cy="2700059"/>
          </a:xfrm>
          <a:prstGeom prst="rect">
            <a:avLst/>
          </a:prstGeom>
          <a:noFill/>
        </p:spPr>
        <p:txBody>
          <a:bodyPr wrap="square" lIns="67901" tIns="33953" rIns="67901" bIns="33953" rtlCol="0">
            <a:spAutoFit/>
          </a:bodyPr>
          <a:lstStyle/>
          <a:p>
            <a:pPr marL="0" marR="0" lvl="0" indent="0" algn="l" defTabSz="677232" rtl="0" eaLnBrk="1" fontAlgn="auto" latinLnBrk="0" hangingPunct="1">
              <a:lnSpc>
                <a:spcPct val="100000"/>
              </a:lnSpc>
              <a:spcBef>
                <a:spcPts val="0"/>
              </a:spcBef>
              <a:spcAft>
                <a:spcPts val="0"/>
              </a:spcAft>
              <a:buClrTx/>
              <a:buSzTx/>
              <a:buFontTx/>
              <a:buNone/>
              <a:tabLst/>
              <a:defRPr/>
            </a:pPr>
            <a:r>
              <a:rPr kumimoji="0" lang="en-US" sz="27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XBd BT" panose="02020804070706020304" pitchFamily="18" charset="0"/>
                <a:ea typeface="+mn-ea"/>
                <a:cs typeface="+mn-cs"/>
              </a:rPr>
              <a:t>“What Reputation   </a:t>
            </a:r>
            <a:br>
              <a:rPr kumimoji="0" lang="en-US" sz="27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XBd BT" panose="02020804070706020304" pitchFamily="18" charset="0"/>
                <a:ea typeface="+mn-ea"/>
                <a:cs typeface="+mn-cs"/>
              </a:rPr>
            </a:br>
            <a:r>
              <a:rPr kumimoji="0" lang="en-US" sz="27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XBd BT" panose="02020804070706020304" pitchFamily="18" charset="0"/>
                <a:ea typeface="+mn-ea"/>
                <a:cs typeface="+mn-cs"/>
              </a:rPr>
              <a:t> Am I Building?”</a:t>
            </a:r>
            <a:br>
              <a:rPr kumimoji="0" lang="en-US" sz="3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XBd BT" panose="02020804070706020304" pitchFamily="18" charset="0"/>
                <a:ea typeface="+mn-ea"/>
                <a:cs typeface="+mn-cs"/>
              </a:rPr>
            </a:br>
            <a:r>
              <a:rPr kumimoji="0" lang="en-US" sz="21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BT" panose="02020504070506020904" pitchFamily="18" charset="0"/>
                <a:ea typeface="+mn-ea"/>
                <a:cs typeface="+mn-cs"/>
              </a:rPr>
              <a:t>Growing Up</a:t>
            </a:r>
            <a:br>
              <a:rPr kumimoji="0" lang="en-US" sz="21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BT" panose="02020504070506020904" pitchFamily="18" charset="0"/>
                <a:ea typeface="+mn-ea"/>
                <a:cs typeface="+mn-cs"/>
              </a:rPr>
            </a:br>
            <a:r>
              <a:rPr kumimoji="0" lang="en-US" sz="21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BT" panose="02020504070506020904" pitchFamily="18" charset="0"/>
                <a:ea typeface="+mn-ea"/>
                <a:cs typeface="+mn-cs"/>
              </a:rPr>
              <a:t>in a Social</a:t>
            </a:r>
            <a:br>
              <a:rPr kumimoji="0" lang="en-US" sz="21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BT" panose="02020504070506020904" pitchFamily="18" charset="0"/>
                <a:ea typeface="+mn-ea"/>
                <a:cs typeface="+mn-cs"/>
              </a:rPr>
            </a:br>
            <a:r>
              <a:rPr kumimoji="0" lang="en-US" sz="210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BT" panose="02020504070506020904" pitchFamily="18" charset="0"/>
                <a:ea typeface="+mn-ea"/>
                <a:cs typeface="+mn-cs"/>
              </a:rPr>
              <a:t>Media World</a:t>
            </a:r>
            <a:endParaRPr kumimoji="0" lang="en-US" sz="1050" b="0" i="1"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Americana BT" panose="02020504070506020904" pitchFamily="18" charset="0"/>
              <a:ea typeface="+mn-ea"/>
              <a:cs typeface="+mn-cs"/>
            </a:endParaRPr>
          </a:p>
        </p:txBody>
      </p:sp>
    </p:spTree>
    <p:extLst>
      <p:ext uri="{BB962C8B-B14F-4D97-AF65-F5344CB8AC3E}">
        <p14:creationId xmlns:p14="http://schemas.microsoft.com/office/powerpoint/2010/main" val="6484615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5143500"/>
          </a:xfrm>
          <a:prstGeom prst="rect">
            <a:avLst/>
          </a:prstGeom>
        </p:spPr>
      </p:pic>
    </p:spTree>
    <p:extLst>
      <p:ext uri="{BB962C8B-B14F-4D97-AF65-F5344CB8AC3E}">
        <p14:creationId xmlns:p14="http://schemas.microsoft.com/office/powerpoint/2010/main" val="1188737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E51C187-F973-2644-AAC6-299C2C859A2E}"/>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323033"/>
            <a:ext cx="6631337" cy="1776319"/>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4:17</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17 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Now this I say and testify in the Lord, that you must no longer walk as the Gentiles do, in the futility of their minds.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isn’t thinking before they share?”</a:t>
            </a:r>
            <a:endParaRPr lang="en-US" sz="27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50428557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7B01D72-BC52-8A4F-AB65-334D757ECB27}"/>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2323033"/>
            <a:ext cx="6631337" cy="1360821"/>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Proverbs 14:16</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16 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One who is wise is cautious and turns away from evil, but a fool is reckless and careless. </a:t>
            </a:r>
          </a:p>
        </p:txBody>
      </p:sp>
      <p:sp>
        <p:nvSpPr>
          <p:cNvPr id="4" name="TextBox 3"/>
          <p:cNvSpPr txBox="1"/>
          <p:nvPr/>
        </p:nvSpPr>
        <p:spPr>
          <a:xfrm>
            <a:off x="114303" y="753729"/>
            <a:ext cx="6631337" cy="1453154"/>
          </a:xfrm>
          <a:prstGeom prst="rect">
            <a:avLst/>
          </a:prstGeom>
          <a:solidFill>
            <a:srgbClr val="580000"/>
          </a:solidFill>
        </p:spPr>
        <p:txBody>
          <a:bodyPr wrap="square" lIns="67496" tIns="33750" rIns="67496" bIns="33750" rtlCol="0">
            <a:spAutoFit/>
          </a:bodyPr>
          <a:lstStyle/>
          <a:p>
            <a:pPr algn="ctr" defTabSz="673181"/>
            <a:r>
              <a:rPr lang="en-US" sz="3000"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isn’t thinking before they share?”</a:t>
            </a:r>
            <a:endParaRPr lang="en-US" sz="2700"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8489298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FEF107-A926-3F4A-9DE5-22365C546588}"/>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4" name="TextBox 3"/>
          <p:cNvSpPr txBox="1"/>
          <p:nvPr/>
        </p:nvSpPr>
        <p:spPr>
          <a:xfrm>
            <a:off x="114303" y="753729"/>
            <a:ext cx="6631337" cy="968406"/>
          </a:xfrm>
          <a:prstGeom prst="rect">
            <a:avLst/>
          </a:prstGeom>
          <a:solidFill>
            <a:srgbClr val="580000"/>
          </a:solidFill>
        </p:spPr>
        <p:txBody>
          <a:bodyPr wrap="square" lIns="67496" tIns="33750" rIns="67496" bIns="33750" rtlCol="0">
            <a:spAutoFit/>
          </a:bodyPr>
          <a:lstStyle/>
          <a:p>
            <a:pPr algn="ctr" defTabSz="673181"/>
            <a:r>
              <a:rPr lang="en-US" sz="29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has a hard heart?”</a:t>
            </a:r>
            <a:endParaRPr lang="en-US" sz="29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602180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FEF107-A926-3F4A-9DE5-22365C546588}"/>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828802"/>
            <a:ext cx="6631337" cy="2191817"/>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Ephesians 4:18</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18 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They are darkened in their understanding, alienated from the life of God because of the ignorance that is in them, due to their hardness of heart. </a:t>
            </a:r>
          </a:p>
        </p:txBody>
      </p:sp>
      <p:sp>
        <p:nvSpPr>
          <p:cNvPr id="4" name="TextBox 3"/>
          <p:cNvSpPr txBox="1"/>
          <p:nvPr/>
        </p:nvSpPr>
        <p:spPr>
          <a:xfrm>
            <a:off x="114303" y="753729"/>
            <a:ext cx="6631337" cy="968406"/>
          </a:xfrm>
          <a:prstGeom prst="rect">
            <a:avLst/>
          </a:prstGeom>
          <a:solidFill>
            <a:srgbClr val="580000"/>
          </a:solidFill>
        </p:spPr>
        <p:txBody>
          <a:bodyPr wrap="square" lIns="67496" tIns="33750" rIns="67496" bIns="33750" rtlCol="0">
            <a:spAutoFit/>
          </a:bodyPr>
          <a:lstStyle/>
          <a:p>
            <a:pPr algn="ctr" defTabSz="673181"/>
            <a:r>
              <a:rPr lang="en-US" sz="29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has a hard heart?”</a:t>
            </a:r>
            <a:endParaRPr lang="en-US" sz="29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354299292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B44BF7-47E0-4A42-8D84-D5613FF8C6F4}"/>
              </a:ext>
            </a:extLst>
          </p:cNvPr>
          <p:cNvPicPr>
            <a:picLocks noChangeAspect="1"/>
          </p:cNvPicPr>
          <p:nvPr/>
        </p:nvPicPr>
        <p:blipFill rotWithShape="1">
          <a:blip r:embed="rId3">
            <a:extLst>
              <a:ext uri="{28A0092B-C50C-407E-A947-70E740481C1C}">
                <a14:useLocalDpi xmlns:a14="http://schemas.microsoft.com/office/drawing/2010/main" val="0"/>
              </a:ext>
            </a:extLst>
          </a:blip>
          <a:srcRect l="12500" r="12500"/>
          <a:stretch/>
        </p:blipFill>
        <p:spPr>
          <a:xfrm>
            <a:off x="-1" y="0"/>
            <a:ext cx="6858001" cy="5143500"/>
          </a:xfrm>
          <a:prstGeom prst="rect">
            <a:avLst/>
          </a:prstGeom>
        </p:spPr>
      </p:pic>
      <p:sp>
        <p:nvSpPr>
          <p:cNvPr id="9" name="TextBox 8"/>
          <p:cNvSpPr txBox="1"/>
          <p:nvPr/>
        </p:nvSpPr>
        <p:spPr>
          <a:xfrm>
            <a:off x="112364" y="1828800"/>
            <a:ext cx="6631337" cy="1360821"/>
          </a:xfrm>
          <a:prstGeom prst="rect">
            <a:avLst/>
          </a:prstGeom>
          <a:solidFill>
            <a:srgbClr val="005400"/>
          </a:solidFill>
        </p:spPr>
        <p:txBody>
          <a:bodyPr wrap="square" lIns="67496" tIns="33750" rIns="67496" bIns="33750" rtlCol="0">
            <a:spAutoFit/>
          </a:bodyPr>
          <a:lstStyle/>
          <a:p>
            <a:pPr defTabSz="673181"/>
            <a:r>
              <a:rPr lang="en-US" sz="3000" dirty="0">
                <a:solidFill>
                  <a:srgbClr val="FFFF00"/>
                </a:solidFill>
                <a:effectLst>
                  <a:outerShdw blurRad="38100" dist="38100" dir="2700000" algn="tl">
                    <a:srgbClr val="000000">
                      <a:alpha val="43137"/>
                    </a:srgbClr>
                  </a:outerShdw>
                </a:effectLst>
                <a:latin typeface="Americana XBd BT" panose="02020804070706020304" pitchFamily="18" charset="0"/>
              </a:rPr>
              <a:t>Proverbs 18:2</a:t>
            </a:r>
          </a:p>
          <a:p>
            <a:r>
              <a:rPr lang="en-US" sz="2700" b="1" baseline="30000" dirty="0">
                <a:solidFill>
                  <a:schemeClr val="bg1"/>
                </a:solidFill>
                <a:effectLst>
                  <a:outerShdw blurRad="38100" dist="38100" dir="2700000" algn="tl">
                    <a:srgbClr val="000000">
                      <a:alpha val="43137"/>
                    </a:srgbClr>
                  </a:outerShdw>
                </a:effectLst>
                <a:latin typeface="Calibri" panose="020F0502020204030204" pitchFamily="34" charset="0"/>
              </a:rPr>
              <a:t>2 </a:t>
            </a:r>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A fool takes no pleasure in understanding, </a:t>
            </a:r>
          </a:p>
          <a:p>
            <a:r>
              <a:rPr lang="en-US" sz="2700" dirty="0">
                <a:solidFill>
                  <a:schemeClr val="bg1"/>
                </a:solidFill>
                <a:effectLst>
                  <a:outerShdw blurRad="38100" dist="38100" dir="2700000" algn="tl">
                    <a:srgbClr val="000000">
                      <a:alpha val="43137"/>
                    </a:srgbClr>
                  </a:outerShdw>
                </a:effectLst>
                <a:latin typeface="Calibri" panose="020F0502020204030204" pitchFamily="34" charset="0"/>
              </a:rPr>
              <a:t>but only in expressing his opinion. </a:t>
            </a:r>
          </a:p>
        </p:txBody>
      </p:sp>
      <p:sp>
        <p:nvSpPr>
          <p:cNvPr id="4" name="TextBox 3"/>
          <p:cNvSpPr txBox="1"/>
          <p:nvPr/>
        </p:nvSpPr>
        <p:spPr>
          <a:xfrm>
            <a:off x="114303" y="753729"/>
            <a:ext cx="6631337" cy="968406"/>
          </a:xfrm>
          <a:prstGeom prst="rect">
            <a:avLst/>
          </a:prstGeom>
          <a:solidFill>
            <a:srgbClr val="580000"/>
          </a:solidFill>
        </p:spPr>
        <p:txBody>
          <a:bodyPr wrap="square" lIns="67496" tIns="33750" rIns="67496" bIns="33750" rtlCol="0">
            <a:spAutoFit/>
          </a:bodyPr>
          <a:lstStyle/>
          <a:p>
            <a:pPr algn="ctr" defTabSz="673181"/>
            <a:r>
              <a:rPr lang="en-US" sz="2925" dirty="0">
                <a:solidFill>
                  <a:schemeClr val="bg1"/>
                </a:solidFill>
                <a:effectLst>
                  <a:outerShdw blurRad="38100" dist="38100" dir="2700000" algn="tl">
                    <a:srgbClr val="000000">
                      <a:alpha val="43137"/>
                    </a:srgbClr>
                  </a:outerShdw>
                </a:effectLst>
                <a:latin typeface="Americana XBd BT" panose="02020804070706020304" pitchFamily="18" charset="0"/>
              </a:rPr>
              <a:t>“Am I building the reputation of someone who has a hard heart?”</a:t>
            </a:r>
            <a:endParaRPr lang="en-US" sz="2925" dirty="0">
              <a:solidFill>
                <a:schemeClr val="bg1"/>
              </a:solidFill>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val="26075683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18_Default Design">
  <a:themeElements>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681</Words>
  <Application>Microsoft Office PowerPoint</Application>
  <PresentationFormat>Custom</PresentationFormat>
  <Paragraphs>132</Paragraphs>
  <Slides>43</Slides>
  <Notes>41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43</vt:i4>
      </vt:variant>
    </vt:vector>
  </HeadingPairs>
  <TitlesOfParts>
    <vt:vector size="51" baseType="lpstr">
      <vt:lpstr>Americana BT</vt:lpstr>
      <vt:lpstr>Americana XBd BT</vt:lpstr>
      <vt:lpstr>Arial</vt:lpstr>
      <vt:lpstr>Calibri</vt:lpstr>
      <vt:lpstr>Calibri Light</vt:lpstr>
      <vt:lpstr>Times New Roman</vt:lpstr>
      <vt:lpstr>18_Default Design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cp:lastModifiedBy>Michael Hepner</cp:lastModifiedBy>
  <cp:revision>32</cp:revision>
  <dcterms:created xsi:type="dcterms:W3CDTF">2008-03-16T18:22:36Z</dcterms:created>
  <dcterms:modified xsi:type="dcterms:W3CDTF">2018-06-30T19:15:27Z</dcterms:modified>
</cp:coreProperties>
</file>