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2.xml" ContentType="application/vnd.openxmlformats-officedocument.theme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  <p:sldMasterId id="2147483684" r:id="rId2"/>
    <p:sldMasterId id="2147483702" r:id="rId3"/>
  </p:sldMasterIdLst>
  <p:notesMasterIdLst>
    <p:notesMasterId r:id="rId9"/>
  </p:notesMasterIdLst>
  <p:sldIdLst>
    <p:sldId id="258" r:id="rId4"/>
    <p:sldId id="256" r:id="rId5"/>
    <p:sldId id="257" r:id="rId6"/>
    <p:sldId id="260" r:id="rId7"/>
    <p:sldId id="259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5000" autoAdjust="0"/>
    <p:restoredTop sz="94660"/>
  </p:normalViewPr>
  <p:slideViewPr>
    <p:cSldViewPr snapToGrid="0">
      <p:cViewPr varScale="1">
        <p:scale>
          <a:sx n="87" d="100"/>
          <a:sy n="87" d="100"/>
        </p:scale>
        <p:origin x="1358" y="5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viewProps" Target="viewProps.xml"/><Relationship Id="rId5" Type="http://schemas.openxmlformats.org/officeDocument/2006/relationships/slide" Target="slides/slide2.xml"/><Relationship Id="rId10" Type="http://schemas.openxmlformats.org/officeDocument/2006/relationships/presProps" Target="presProps.xml"/><Relationship Id="rId4" Type="http://schemas.openxmlformats.org/officeDocument/2006/relationships/slide" Target="slides/slide1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28F210A-37BD-4B47-A5F0-A828B1BCE723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F089032-D42A-49AC-8562-B9C180F6A99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853576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3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4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3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799906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351019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858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23544138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000358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677870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3066421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74915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9898000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91450520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345697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689155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7128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7001827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8265623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4" name="TextBox 13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5735552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783135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21090591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5460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787988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53085721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Title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739775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743973" y="1964267"/>
            <a:ext cx="5714228" cy="2421464"/>
          </a:xfrm>
        </p:spPr>
        <p:txBody>
          <a:bodyPr anchor="b">
            <a:normAutofit/>
          </a:bodyPr>
          <a:lstStyle>
            <a:lvl1pPr algn="r">
              <a:defRPr sz="44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743973" y="4385733"/>
            <a:ext cx="5714228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752311" y="5870576"/>
            <a:ext cx="1212173" cy="377825"/>
          </a:xfrm>
        </p:spPr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973" y="5870576"/>
            <a:ext cx="3932137" cy="3778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040685" y="5870576"/>
            <a:ext cx="417516" cy="377825"/>
          </a:xfrm>
        </p:spPr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12104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068504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2802319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2" y="3308581"/>
            <a:ext cx="7772400" cy="1468800"/>
          </a:xfrm>
        </p:spPr>
        <p:txBody>
          <a:bodyPr anchor="b">
            <a:normAutofit/>
          </a:bodyPr>
          <a:lstStyle>
            <a:lvl1pPr algn="l">
              <a:defRPr sz="32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1" y="4777381"/>
            <a:ext cx="7772400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3422435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1" y="2142068"/>
            <a:ext cx="3813048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416553" y="2142068"/>
            <a:ext cx="3813048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8367136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3480" y="2218267"/>
            <a:ext cx="354060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11120" y="2218267"/>
            <a:ext cx="351848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416552" y="2870201"/>
            <a:ext cx="3813048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6143769"/>
      </p:ext>
    </p:extLst>
  </p:cSld>
  <p:clrMapOvr>
    <a:masterClrMapping/>
  </p:clrMapOvr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609601"/>
            <a:ext cx="7772400" cy="1456267"/>
          </a:xfrm>
        </p:spPr>
        <p:txBody>
          <a:bodyPr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7513916"/>
      </p:ext>
    </p:extLst>
  </p:cSld>
  <p:clrMapOvr>
    <a:masterClrMapping/>
  </p:clrMapOvr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0510259"/>
      </p:ext>
    </p:extLst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2" name="Picture 11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1718" y="1557868"/>
            <a:ext cx="2862910" cy="1439332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606144" y="609601"/>
            <a:ext cx="4627975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1718" y="2997200"/>
            <a:ext cx="2862910" cy="1845735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48848999"/>
      </p:ext>
    </p:extLst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2128" y="1735672"/>
            <a:ext cx="4097204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029200" y="914400"/>
            <a:ext cx="3200400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 dirty="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62128" y="3107272"/>
            <a:ext cx="4097204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5593355"/>
      </p:ext>
    </p:extLst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Picture 9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4732865"/>
            <a:ext cx="7772400" cy="566738"/>
          </a:xfrm>
        </p:spPr>
        <p:txBody>
          <a:bodyPr anchor="b">
            <a:normAutofit/>
          </a:bodyPr>
          <a:lstStyle>
            <a:lvl1pPr algn="l">
              <a:defRPr sz="20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14401" y="932112"/>
            <a:ext cx="6858000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vert="horz" lIns="91440" tIns="45720" rIns="91440" bIns="45720" rtlCol="0" anchor="t">
            <a:normAutofit/>
          </a:bodyPr>
          <a:lstStyle>
            <a:lvl1pPr>
              <a:defRPr lang="en-US" sz="1600"/>
            </a:lvl1pPr>
          </a:lstStyle>
          <a:p>
            <a:pPr marL="0" lvl="0" indent="0" algn="ctr">
              <a:buNone/>
            </a:pPr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5299603"/>
            <a:ext cx="7772400" cy="493712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791752"/>
      </p:ext>
    </p:extLst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3" y="609602"/>
            <a:ext cx="7772399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2" y="4343400"/>
            <a:ext cx="7772399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5972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0158994"/>
      </p:ext>
    </p:extLst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3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6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988671" y="3352800"/>
            <a:ext cx="6876133" cy="381000"/>
          </a:xfrm>
        </p:spPr>
        <p:txBody>
          <a:bodyPr anchor="ctr">
            <a:normAutofit/>
          </a:bodyPr>
          <a:lstStyle>
            <a:lvl1pPr marL="0" indent="0">
              <a:buFontTx/>
              <a:buNone/>
              <a:defRPr sz="1600"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2266" y="4343400"/>
            <a:ext cx="7772400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7668183"/>
      </p:ext>
    </p:extLst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3291648"/>
            <a:ext cx="7772401" cy="1468800"/>
          </a:xfrm>
        </p:spPr>
        <p:txBody>
          <a:bodyPr anchor="b">
            <a:normAutofit/>
          </a:bodyPr>
          <a:lstStyle>
            <a:lvl1pPr algn="l">
              <a:defRPr sz="28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60448"/>
            <a:ext cx="7772402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1424870"/>
      </p:ext>
    </p:extLst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Picture 12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11" name="TextBox 10"/>
          <p:cNvSpPr txBox="1"/>
          <p:nvPr/>
        </p:nvSpPr>
        <p:spPr>
          <a:xfrm>
            <a:off x="421796" y="718114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7735800" y="2751671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879115" y="609602"/>
            <a:ext cx="7091297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57200" y="3886200"/>
            <a:ext cx="7772401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4775200"/>
            <a:ext cx="7772401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13752873"/>
      </p:ext>
    </p:extLst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4440" y="609602"/>
            <a:ext cx="7772401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2800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464440" y="3505200"/>
            <a:ext cx="7772401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0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4439" y="4343400"/>
            <a:ext cx="7772401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600">
                <a:solidFill>
                  <a:schemeClr val="tx1"/>
                </a:solidFill>
              </a:defRPr>
            </a:lvl1pPr>
            <a:lvl2pPr marL="457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14115969"/>
      </p:ext>
    </p:extLst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</p:spPr>
        <p:txBody>
          <a:bodyPr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124552"/>
      </p:ext>
    </p:extLst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S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956" y="0"/>
            <a:ext cx="9118600" cy="6858000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52978" y="609600"/>
            <a:ext cx="1676621" cy="5181601"/>
          </a:xfrm>
        </p:spPr>
        <p:txBody>
          <a:bodyPr vert="eaVert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990184" cy="5181600"/>
          </a:xfrm>
        </p:spPr>
        <p:txBody>
          <a:bodyPr vert="eaVert" anchor="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552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91744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60864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459004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728077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8646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slideLayout" Target="../slideLayouts/slideLayout24.xml"/><Relationship Id="rId18" Type="http://schemas.openxmlformats.org/officeDocument/2006/relationships/theme" Target="../theme/theme2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slideLayout" Target="../slideLayouts/slideLayout23.xml"/><Relationship Id="rId17" Type="http://schemas.openxmlformats.org/officeDocument/2006/relationships/slideLayout" Target="../slideLayouts/slideLayout28.xml"/><Relationship Id="rId2" Type="http://schemas.openxmlformats.org/officeDocument/2006/relationships/slideLayout" Target="../slideLayouts/slideLayout13.xml"/><Relationship Id="rId16" Type="http://schemas.openxmlformats.org/officeDocument/2006/relationships/slideLayout" Target="../slideLayouts/slideLayout27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slideLayout" Target="../slideLayouts/slideLayout2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slideLayout" Target="../slideLayouts/slideLayout25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6.xml"/><Relationship Id="rId13" Type="http://schemas.openxmlformats.org/officeDocument/2006/relationships/slideLayout" Target="../slideLayouts/slideLayout41.xml"/><Relationship Id="rId18" Type="http://schemas.openxmlformats.org/officeDocument/2006/relationships/theme" Target="../theme/theme3.xml"/><Relationship Id="rId3" Type="http://schemas.openxmlformats.org/officeDocument/2006/relationships/slideLayout" Target="../slideLayouts/slideLayout31.xml"/><Relationship Id="rId7" Type="http://schemas.openxmlformats.org/officeDocument/2006/relationships/slideLayout" Target="../slideLayouts/slideLayout35.xml"/><Relationship Id="rId12" Type="http://schemas.openxmlformats.org/officeDocument/2006/relationships/slideLayout" Target="../slideLayouts/slideLayout40.xml"/><Relationship Id="rId17" Type="http://schemas.openxmlformats.org/officeDocument/2006/relationships/slideLayout" Target="../slideLayouts/slideLayout45.xml"/><Relationship Id="rId2" Type="http://schemas.openxmlformats.org/officeDocument/2006/relationships/slideLayout" Target="../slideLayouts/slideLayout30.xml"/><Relationship Id="rId16" Type="http://schemas.openxmlformats.org/officeDocument/2006/relationships/slideLayout" Target="../slideLayouts/slideLayout44.xml"/><Relationship Id="rId1" Type="http://schemas.openxmlformats.org/officeDocument/2006/relationships/slideLayout" Target="../slideLayouts/slideLayout29.xml"/><Relationship Id="rId6" Type="http://schemas.openxmlformats.org/officeDocument/2006/relationships/slideLayout" Target="../slideLayouts/slideLayout34.xml"/><Relationship Id="rId11" Type="http://schemas.openxmlformats.org/officeDocument/2006/relationships/slideLayout" Target="../slideLayouts/slideLayout39.xml"/><Relationship Id="rId5" Type="http://schemas.openxmlformats.org/officeDocument/2006/relationships/slideLayout" Target="../slideLayouts/slideLayout33.xml"/><Relationship Id="rId15" Type="http://schemas.openxmlformats.org/officeDocument/2006/relationships/slideLayout" Target="../slideLayouts/slideLayout43.xml"/><Relationship Id="rId10" Type="http://schemas.openxmlformats.org/officeDocument/2006/relationships/slideLayout" Target="../slideLayouts/slideLayout38.xml"/><Relationship Id="rId4" Type="http://schemas.openxmlformats.org/officeDocument/2006/relationships/slideLayout" Target="../slideLayouts/slideLayout32.xml"/><Relationship Id="rId9" Type="http://schemas.openxmlformats.org/officeDocument/2006/relationships/slideLayout" Target="../slideLayouts/slideLayout37.xml"/><Relationship Id="rId14" Type="http://schemas.openxmlformats.org/officeDocument/2006/relationships/slideLayout" Target="../slideLayouts/slideLayout4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9899778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203945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  <p:sldLayoutId id="2147483697" r:id="rId13"/>
    <p:sldLayoutId id="2147483698" r:id="rId14"/>
    <p:sldLayoutId id="2147483699" r:id="rId15"/>
    <p:sldLayoutId id="2147483700" r:id="rId16"/>
    <p:sldLayoutId id="2147483701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609601"/>
            <a:ext cx="7772400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2142068"/>
            <a:ext cx="7772400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523712" y="5870576"/>
            <a:ext cx="1212173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F4231096-E157-4527-A801-2707C083D53C}" type="datetimeFigureOut">
              <a:rPr lang="en-US" smtClean="0"/>
              <a:t>6/24/2018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5870576"/>
            <a:ext cx="5990311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812085" y="5870576"/>
            <a:ext cx="417516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E4AB9883-6F9A-4149-9597-ABF9B3A615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020334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03" r:id="rId1"/>
    <p:sldLayoutId id="2147483704" r:id="rId2"/>
    <p:sldLayoutId id="2147483705" r:id="rId3"/>
    <p:sldLayoutId id="2147483706" r:id="rId4"/>
    <p:sldLayoutId id="2147483707" r:id="rId5"/>
    <p:sldLayoutId id="2147483708" r:id="rId6"/>
    <p:sldLayoutId id="2147483709" r:id="rId7"/>
    <p:sldLayoutId id="2147483710" r:id="rId8"/>
    <p:sldLayoutId id="2147483711" r:id="rId9"/>
    <p:sldLayoutId id="2147483712" r:id="rId10"/>
    <p:sldLayoutId id="2147483713" r:id="rId11"/>
    <p:sldLayoutId id="2147483714" r:id="rId12"/>
    <p:sldLayoutId id="2147483715" r:id="rId13"/>
    <p:sldLayoutId id="2147483716" r:id="rId14"/>
    <p:sldLayoutId id="2147483717" r:id="rId15"/>
    <p:sldLayoutId id="2147483718" r:id="rId16"/>
    <p:sldLayoutId id="214748371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2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65910573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63AF291-E5C9-4751-B98B-5A3C198B294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974574" y="1964267"/>
            <a:ext cx="6483627" cy="2157159"/>
          </a:xfrm>
        </p:spPr>
        <p:txBody>
          <a:bodyPr>
            <a:normAutofit/>
          </a:bodyPr>
          <a:lstStyle/>
          <a:p>
            <a:r>
              <a:rPr lang="en-US" sz="4800" b="1" dirty="0">
                <a:latin typeface="+mn-lt"/>
              </a:rPr>
              <a:t>The Devil’s Game plan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32FA416-63A3-409C-8CBD-2784B5826040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974574" y="4385733"/>
            <a:ext cx="6483627" cy="1405467"/>
          </a:xfrm>
        </p:spPr>
        <p:txBody>
          <a:bodyPr>
            <a:normAutofit/>
          </a:bodyPr>
          <a:lstStyle/>
          <a:p>
            <a:r>
              <a:rPr lang="en-US" sz="3600" b="1" dirty="0"/>
              <a:t>How To Destroy A Church</a:t>
            </a:r>
          </a:p>
        </p:txBody>
      </p:sp>
    </p:spTree>
    <p:extLst>
      <p:ext uri="{BB962C8B-B14F-4D97-AF65-F5344CB8AC3E}">
        <p14:creationId xmlns:p14="http://schemas.microsoft.com/office/powerpoint/2010/main" val="42598732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E416-9CF9-4FF2-889D-DC295CFFE87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How Satan Tried To Destroy The Church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49471-1A26-4077-9CE4-0D4B6A968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181824"/>
            <a:ext cx="7918174" cy="3649133"/>
          </a:xfrm>
        </p:spPr>
        <p:txBody>
          <a:bodyPr>
            <a:normAutofit/>
          </a:bodyPr>
          <a:lstStyle/>
          <a:p>
            <a:r>
              <a:rPr lang="en-US" sz="3200" b="1" dirty="0"/>
              <a:t>Opposition From Outside </a:t>
            </a:r>
            <a:r>
              <a:rPr lang="en-US" sz="2800" b="1" dirty="0"/>
              <a:t>- </a:t>
            </a:r>
            <a:r>
              <a:rPr lang="en-US" sz="2800" b="1" dirty="0">
                <a:solidFill>
                  <a:srgbClr val="FFFF00"/>
                </a:solidFill>
              </a:rPr>
              <a:t>Acts 4:18-31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/>
              <a:t>Hypocrisy From Within </a:t>
            </a:r>
            <a:r>
              <a:rPr lang="en-US" sz="2800" b="1" dirty="0"/>
              <a:t>- </a:t>
            </a:r>
            <a:r>
              <a:rPr lang="en-US" sz="2800" b="1" dirty="0">
                <a:solidFill>
                  <a:srgbClr val="FFFF00"/>
                </a:solidFill>
              </a:rPr>
              <a:t>Acts 5:1-11</a:t>
            </a:r>
          </a:p>
          <a:p>
            <a:r>
              <a:rPr lang="en-US" sz="3200" b="1" dirty="0"/>
              <a:t>More Opposition From Outside</a:t>
            </a:r>
            <a:r>
              <a:rPr lang="en-US" sz="2800" b="1" dirty="0"/>
              <a:t> - </a:t>
            </a:r>
            <a:r>
              <a:rPr lang="en-US" sz="2800" b="1" dirty="0">
                <a:solidFill>
                  <a:srgbClr val="FFFF00"/>
                </a:solidFill>
              </a:rPr>
              <a:t>Acts 5:17-42</a:t>
            </a:r>
          </a:p>
          <a:p>
            <a:r>
              <a:rPr lang="en-US" sz="3200" b="1" dirty="0"/>
              <a:t>Dissention From Within </a:t>
            </a:r>
            <a:r>
              <a:rPr lang="en-US" sz="2800" b="1" dirty="0"/>
              <a:t>- </a:t>
            </a:r>
            <a:r>
              <a:rPr lang="en-US" sz="2800" b="1" dirty="0">
                <a:solidFill>
                  <a:srgbClr val="FFFF00"/>
                </a:solidFill>
              </a:rPr>
              <a:t>Acts 6:1-7</a:t>
            </a:r>
          </a:p>
          <a:p>
            <a:r>
              <a:rPr lang="en-US" sz="3200" b="1" dirty="0"/>
              <a:t>False Teachers </a:t>
            </a:r>
            <a:r>
              <a:rPr lang="en-US" sz="2800" b="1" dirty="0"/>
              <a:t>- </a:t>
            </a:r>
            <a:r>
              <a:rPr lang="en-US" sz="2800" b="1" dirty="0">
                <a:solidFill>
                  <a:srgbClr val="FFFF00"/>
                </a:solidFill>
              </a:rPr>
              <a:t>Acts 15:1-31</a:t>
            </a:r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081152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4400">
        <p14:honeycomb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D2E416-9CF9-4FF2-889D-DC295CFFE87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57200" y="556593"/>
            <a:ext cx="7772400" cy="1456267"/>
          </a:xfrm>
        </p:spPr>
        <p:txBody>
          <a:bodyPr>
            <a:normAutofit/>
          </a:bodyPr>
          <a:lstStyle/>
          <a:p>
            <a:pPr algn="ctr"/>
            <a:r>
              <a:rPr lang="en-US" sz="4400" b="1" dirty="0">
                <a:latin typeface="+mn-lt"/>
              </a:rPr>
              <a:t>How Will Satan Try To Destroy This Church?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C49471-1A26-4077-9CE4-0D4B6A96819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57200" y="2301092"/>
            <a:ext cx="7918174" cy="3649133"/>
          </a:xfrm>
        </p:spPr>
        <p:txBody>
          <a:bodyPr>
            <a:normAutofit/>
          </a:bodyPr>
          <a:lstStyle/>
          <a:p>
            <a:r>
              <a:rPr lang="en-US" sz="3200" b="1" dirty="0"/>
              <a:t>We can expect him to try to silence us with opposition and intimidation from the world. </a:t>
            </a:r>
            <a:endParaRPr lang="en-US" sz="3200" b="1" dirty="0">
              <a:solidFill>
                <a:srgbClr val="FFFF00"/>
              </a:solidFill>
            </a:endParaRPr>
          </a:p>
          <a:p>
            <a:r>
              <a:rPr lang="en-US" sz="3200" b="1" dirty="0"/>
              <a:t>We can expect him to try to cripple us with sin, dissension, and false teaching from within the church. </a:t>
            </a:r>
          </a:p>
          <a:p>
            <a:endParaRPr lang="en-US" sz="3200" b="1" dirty="0">
              <a:solidFill>
                <a:srgbClr val="FFFF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9517045"/>
      </p:ext>
    </p:extLst>
  </p:cSld>
  <p:clrMapOvr>
    <a:masterClrMapping/>
  </p:clrMapOvr>
  <p:transition spd="slow"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9648426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4.jpeg"/></Relationships>
</file>

<file path=ppt/theme/theme1.xml><?xml version="1.0" encoding="utf-8"?>
<a:theme xmlns:a="http://schemas.openxmlformats.org/drawingml/2006/main" name="1_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F46216B-77A9-411A-B9D3-5023FCB70208}"/>
    </a:ext>
  </a:extLst>
</a:theme>
</file>

<file path=ppt/theme/theme2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ppt/theme/theme3.xml><?xml version="1.0" encoding="utf-8"?>
<a:theme xmlns:a="http://schemas.openxmlformats.org/drawingml/2006/main" name="1_Celestial">
  <a:themeElements>
    <a:clrScheme name="Celestial">
      <a:dk1>
        <a:sysClr val="windowText" lastClr="000000"/>
      </a:dk1>
      <a:lt1>
        <a:sysClr val="window" lastClr="FFFFFF"/>
      </a:lt1>
      <a:dk2>
        <a:srgbClr val="3F296A"/>
      </a:dk2>
      <a:lt2>
        <a:srgbClr val="EBEBEB"/>
      </a:lt2>
      <a:accent1>
        <a:srgbClr val="E84574"/>
      </a:accent1>
      <a:accent2>
        <a:srgbClr val="798FF2"/>
      </a:accent2>
      <a:accent3>
        <a:srgbClr val="95C369"/>
      </a:accent3>
      <a:accent4>
        <a:srgbClr val="EE875A"/>
      </a:accent4>
      <a:accent5>
        <a:srgbClr val="C363E8"/>
      </a:accent5>
      <a:accent6>
        <a:srgbClr val="6AADC8"/>
      </a:accent6>
      <a:hlink>
        <a:srgbClr val="FE80C7"/>
      </a:hlink>
      <a:folHlink>
        <a:srgbClr val="FBA3EC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61DDDE80-2DFA-4F2A-B66F-72059846BDA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</TotalTime>
  <Words>94</Words>
  <Application>Microsoft Office PowerPoint</Application>
  <PresentationFormat>On-screen Show (4:3)</PresentationFormat>
  <Paragraphs>11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5</vt:i4>
      </vt:variant>
    </vt:vector>
  </HeadingPairs>
  <TitlesOfParts>
    <vt:vector size="11" baseType="lpstr">
      <vt:lpstr>Arial</vt:lpstr>
      <vt:lpstr>Calibri</vt:lpstr>
      <vt:lpstr>Calibri Light</vt:lpstr>
      <vt:lpstr>1_Office Theme</vt:lpstr>
      <vt:lpstr>Celestial</vt:lpstr>
      <vt:lpstr>1_Celestial</vt:lpstr>
      <vt:lpstr>PowerPoint Presentation</vt:lpstr>
      <vt:lpstr>The Devil’s Game plan</vt:lpstr>
      <vt:lpstr>How Satan Tried To Destroy The Church</vt:lpstr>
      <vt:lpstr>How Will Satan Try To Destroy This Church?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Heath Rogers</dc:creator>
  <cp:lastModifiedBy>Michael Hepner</cp:lastModifiedBy>
  <cp:revision>6</cp:revision>
  <dcterms:created xsi:type="dcterms:W3CDTF">2018-06-22T12:39:43Z</dcterms:created>
  <dcterms:modified xsi:type="dcterms:W3CDTF">2018-06-24T18:25:20Z</dcterms:modified>
</cp:coreProperties>
</file>