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7" r:id="rId3"/>
    <p:sldId id="256" r:id="rId4"/>
    <p:sldId id="258" r:id="rId5"/>
    <p:sldId id="270" r:id="rId6"/>
    <p:sldId id="266" r:id="rId7"/>
    <p:sldId id="269" r:id="rId8"/>
    <p:sldId id="265" r:id="rId9"/>
    <p:sldId id="264" r:id="rId10"/>
    <p:sldId id="268" r:id="rId11"/>
    <p:sldId id="263" r:id="rId12"/>
    <p:sldId id="267" r:id="rId13"/>
    <p:sldId id="262" r:id="rId14"/>
    <p:sldId id="261" r:id="rId15"/>
    <p:sldId id="260" r:id="rId16"/>
    <p:sldId id="271" r:id="rId17"/>
    <p:sldId id="272" r:id="rId18"/>
    <p:sldId id="259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5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AE51C-E2AF-40EB-B0A3-F6821AA2AC2B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8347F-AE5F-49B8-8C02-83EF948E7F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123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AE51C-E2AF-40EB-B0A3-F6821AA2AC2B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8347F-AE5F-49B8-8C02-83EF948E7F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240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AE51C-E2AF-40EB-B0A3-F6821AA2AC2B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8347F-AE5F-49B8-8C02-83EF948E7F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3814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AE51C-E2AF-40EB-B0A3-F6821AA2AC2B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8347F-AE5F-49B8-8C02-83EF948E7F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8219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AE51C-E2AF-40EB-B0A3-F6821AA2AC2B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8347F-AE5F-49B8-8C02-83EF948E7F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2269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AE51C-E2AF-40EB-B0A3-F6821AA2AC2B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8347F-AE5F-49B8-8C02-83EF948E7F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7871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AE51C-E2AF-40EB-B0A3-F6821AA2AC2B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8347F-AE5F-49B8-8C02-83EF948E7F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3098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AE51C-E2AF-40EB-B0A3-F6821AA2AC2B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8347F-AE5F-49B8-8C02-83EF948E7F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5568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AE51C-E2AF-40EB-B0A3-F6821AA2AC2B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8347F-AE5F-49B8-8C02-83EF948E7F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5404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AE51C-E2AF-40EB-B0A3-F6821AA2AC2B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8347F-AE5F-49B8-8C02-83EF948E7F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2959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AE51C-E2AF-40EB-B0A3-F6821AA2AC2B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8347F-AE5F-49B8-8C02-83EF948E7F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944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AE51C-E2AF-40EB-B0A3-F6821AA2AC2B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8347F-AE5F-49B8-8C02-83EF948E7F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18579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AE51C-E2AF-40EB-B0A3-F6821AA2AC2B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8347F-AE5F-49B8-8C02-83EF948E7F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50099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AE51C-E2AF-40EB-B0A3-F6821AA2AC2B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8347F-AE5F-49B8-8C02-83EF948E7F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5985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AE51C-E2AF-40EB-B0A3-F6821AA2AC2B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8347F-AE5F-49B8-8C02-83EF948E7F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349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AE51C-E2AF-40EB-B0A3-F6821AA2AC2B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8347F-AE5F-49B8-8C02-83EF948E7F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496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AE51C-E2AF-40EB-B0A3-F6821AA2AC2B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8347F-AE5F-49B8-8C02-83EF948E7F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014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AE51C-E2AF-40EB-B0A3-F6821AA2AC2B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8347F-AE5F-49B8-8C02-83EF948E7F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473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AE51C-E2AF-40EB-B0A3-F6821AA2AC2B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8347F-AE5F-49B8-8C02-83EF948E7F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753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AE51C-E2AF-40EB-B0A3-F6821AA2AC2B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8347F-AE5F-49B8-8C02-83EF948E7F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761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AE51C-E2AF-40EB-B0A3-F6821AA2AC2B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8347F-AE5F-49B8-8C02-83EF948E7F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907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AE51C-E2AF-40EB-B0A3-F6821AA2AC2B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8347F-AE5F-49B8-8C02-83EF948E7F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224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8AE51C-E2AF-40EB-B0A3-F6821AA2AC2B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B8347F-AE5F-49B8-8C02-83EF948E7F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466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8AE51C-E2AF-40EB-B0A3-F6821AA2AC2B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B8347F-AE5F-49B8-8C02-83EF948E7F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9876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997112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F3089D-EC8D-4CFB-9050-C2C1CB9F7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Failure of Faith is a Reality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FC854-B872-466C-9C9B-E79F36BA25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Suffer Shipwreck - </a:t>
            </a:r>
            <a:r>
              <a:rPr lang="en-US" b="1" dirty="0">
                <a:solidFill>
                  <a:srgbClr val="002060"/>
                </a:solidFill>
              </a:rPr>
              <a:t>1 Tim. 1:19</a:t>
            </a:r>
          </a:p>
          <a:p>
            <a:r>
              <a:rPr lang="en-US" b="1" dirty="0"/>
              <a:t>Depart from the Faith - </a:t>
            </a:r>
            <a:r>
              <a:rPr lang="en-US" b="1" dirty="0">
                <a:solidFill>
                  <a:srgbClr val="002060"/>
                </a:solidFill>
              </a:rPr>
              <a:t>1 Tim. 4:1</a:t>
            </a:r>
          </a:p>
          <a:p>
            <a:r>
              <a:rPr lang="en-US" b="1" dirty="0"/>
              <a:t>Denied the Faith - </a:t>
            </a:r>
            <a:r>
              <a:rPr lang="en-US" b="1" dirty="0">
                <a:solidFill>
                  <a:srgbClr val="002060"/>
                </a:solidFill>
              </a:rPr>
              <a:t>1 Tim. 5:8</a:t>
            </a:r>
          </a:p>
          <a:p>
            <a:r>
              <a:rPr lang="en-US" b="1" dirty="0"/>
              <a:t>Cast Off Their First Faith - </a:t>
            </a:r>
            <a:r>
              <a:rPr lang="en-US" b="1" dirty="0">
                <a:solidFill>
                  <a:srgbClr val="002060"/>
                </a:solidFill>
              </a:rPr>
              <a:t>1 Tim. 5:11-12</a:t>
            </a:r>
          </a:p>
        </p:txBody>
      </p:sp>
    </p:spTree>
    <p:extLst>
      <p:ext uri="{BB962C8B-B14F-4D97-AF65-F5344CB8AC3E}">
        <p14:creationId xmlns:p14="http://schemas.microsoft.com/office/powerpoint/2010/main" val="30081868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F3089D-EC8D-4CFB-9050-C2C1CB9F7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Failure of Faith is a Reality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FC854-B872-466C-9C9B-E79F36BA25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Suffer Shipwreck - </a:t>
            </a:r>
            <a:r>
              <a:rPr lang="en-US" b="1" dirty="0">
                <a:solidFill>
                  <a:srgbClr val="002060"/>
                </a:solidFill>
              </a:rPr>
              <a:t>1 Tim. 1:19</a:t>
            </a:r>
          </a:p>
          <a:p>
            <a:r>
              <a:rPr lang="en-US" b="1" dirty="0"/>
              <a:t>Depart from the Faith - </a:t>
            </a:r>
            <a:r>
              <a:rPr lang="en-US" b="1" dirty="0">
                <a:solidFill>
                  <a:srgbClr val="002060"/>
                </a:solidFill>
              </a:rPr>
              <a:t>1 Tim. 4:1</a:t>
            </a:r>
          </a:p>
          <a:p>
            <a:r>
              <a:rPr lang="en-US" b="1" dirty="0"/>
              <a:t>Denied the Faith - </a:t>
            </a:r>
            <a:r>
              <a:rPr lang="en-US" b="1" dirty="0">
                <a:solidFill>
                  <a:srgbClr val="002060"/>
                </a:solidFill>
              </a:rPr>
              <a:t>1 Tim. 5:8</a:t>
            </a:r>
          </a:p>
          <a:p>
            <a:r>
              <a:rPr lang="en-US" b="1" dirty="0"/>
              <a:t>Cast Off Their First Faith - </a:t>
            </a:r>
            <a:r>
              <a:rPr lang="en-US" b="1" dirty="0">
                <a:solidFill>
                  <a:srgbClr val="002060"/>
                </a:solidFill>
              </a:rPr>
              <a:t>1 Tim. 5:11-12</a:t>
            </a:r>
          </a:p>
          <a:p>
            <a:pPr lvl="1"/>
            <a:r>
              <a:rPr lang="en-US" b="1" dirty="0"/>
              <a:t>“to abandon, to set aside”</a:t>
            </a:r>
          </a:p>
          <a:p>
            <a:pPr lvl="1"/>
            <a:r>
              <a:rPr lang="en-US" b="1" dirty="0"/>
              <a:t>This is a purposeful action; casting aside their faith to pursue passions and sin. </a:t>
            </a:r>
            <a:endParaRPr lang="en-US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02231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F3089D-EC8D-4CFB-9050-C2C1CB9F7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Failure of Faith is a Reality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FC854-B872-466C-9C9B-E79F36BA25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Suffer Shipwreck - </a:t>
            </a:r>
            <a:r>
              <a:rPr lang="en-US" b="1" dirty="0">
                <a:solidFill>
                  <a:srgbClr val="002060"/>
                </a:solidFill>
              </a:rPr>
              <a:t>1 Tim. 1:19</a:t>
            </a:r>
          </a:p>
          <a:p>
            <a:r>
              <a:rPr lang="en-US" b="1" dirty="0"/>
              <a:t>Depart from the Faith - </a:t>
            </a:r>
            <a:r>
              <a:rPr lang="en-US" b="1" dirty="0">
                <a:solidFill>
                  <a:srgbClr val="002060"/>
                </a:solidFill>
              </a:rPr>
              <a:t>1 Tim. 4:1</a:t>
            </a:r>
          </a:p>
          <a:p>
            <a:r>
              <a:rPr lang="en-US" b="1" dirty="0"/>
              <a:t>Denied the Faith - </a:t>
            </a:r>
            <a:r>
              <a:rPr lang="en-US" b="1" dirty="0">
                <a:solidFill>
                  <a:srgbClr val="002060"/>
                </a:solidFill>
              </a:rPr>
              <a:t>1 Tim. 5:8</a:t>
            </a:r>
          </a:p>
          <a:p>
            <a:r>
              <a:rPr lang="en-US" b="1" dirty="0"/>
              <a:t>Cast Off Their First Faith - </a:t>
            </a:r>
            <a:r>
              <a:rPr lang="en-US" b="1" dirty="0">
                <a:solidFill>
                  <a:srgbClr val="002060"/>
                </a:solidFill>
              </a:rPr>
              <a:t>1 Tim. 5:11-12</a:t>
            </a:r>
          </a:p>
          <a:p>
            <a:r>
              <a:rPr lang="en-US" b="1" dirty="0"/>
              <a:t>Strayed from the Faith - </a:t>
            </a:r>
            <a:r>
              <a:rPr lang="en-US" b="1" dirty="0">
                <a:solidFill>
                  <a:srgbClr val="002060"/>
                </a:solidFill>
              </a:rPr>
              <a:t>1 Tim. 6:10</a:t>
            </a:r>
          </a:p>
        </p:txBody>
      </p:sp>
    </p:spTree>
    <p:extLst>
      <p:ext uri="{BB962C8B-B14F-4D97-AF65-F5344CB8AC3E}">
        <p14:creationId xmlns:p14="http://schemas.microsoft.com/office/powerpoint/2010/main" val="33723140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F3089D-EC8D-4CFB-9050-C2C1CB9F7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Failure of Faith is a Reality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FC854-B872-466C-9C9B-E79F36BA25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667249"/>
          </a:xfrm>
        </p:spPr>
        <p:txBody>
          <a:bodyPr>
            <a:normAutofit/>
          </a:bodyPr>
          <a:lstStyle/>
          <a:p>
            <a:r>
              <a:rPr lang="en-US" b="1" dirty="0"/>
              <a:t>Suffer Shipwreck - </a:t>
            </a:r>
            <a:r>
              <a:rPr lang="en-US" b="1" dirty="0">
                <a:solidFill>
                  <a:srgbClr val="002060"/>
                </a:solidFill>
              </a:rPr>
              <a:t>1 Tim. 1:19</a:t>
            </a:r>
          </a:p>
          <a:p>
            <a:r>
              <a:rPr lang="en-US" b="1" dirty="0"/>
              <a:t>Depart from the Faith - </a:t>
            </a:r>
            <a:r>
              <a:rPr lang="en-US" b="1" dirty="0">
                <a:solidFill>
                  <a:srgbClr val="002060"/>
                </a:solidFill>
              </a:rPr>
              <a:t>1 Tim. 4:1</a:t>
            </a:r>
          </a:p>
          <a:p>
            <a:r>
              <a:rPr lang="en-US" b="1" dirty="0"/>
              <a:t>Denied the Faith - </a:t>
            </a:r>
            <a:r>
              <a:rPr lang="en-US" b="1" dirty="0">
                <a:solidFill>
                  <a:srgbClr val="002060"/>
                </a:solidFill>
              </a:rPr>
              <a:t>1 Tim. 5:8</a:t>
            </a:r>
          </a:p>
          <a:p>
            <a:r>
              <a:rPr lang="en-US" b="1" dirty="0"/>
              <a:t>Cast Off Their First Faith - </a:t>
            </a:r>
            <a:r>
              <a:rPr lang="en-US" b="1" dirty="0">
                <a:solidFill>
                  <a:srgbClr val="002060"/>
                </a:solidFill>
              </a:rPr>
              <a:t>1 Tim. 5:11-12</a:t>
            </a:r>
          </a:p>
          <a:p>
            <a:r>
              <a:rPr lang="en-US" b="1" dirty="0"/>
              <a:t>Strayed from the Faith - </a:t>
            </a:r>
            <a:r>
              <a:rPr lang="en-US" b="1" dirty="0">
                <a:solidFill>
                  <a:srgbClr val="002060"/>
                </a:solidFill>
              </a:rPr>
              <a:t>1 Tim. 6:10</a:t>
            </a:r>
            <a:endParaRPr lang="en-US" b="1" dirty="0"/>
          </a:p>
          <a:p>
            <a:pPr lvl="1"/>
            <a:r>
              <a:rPr lang="en-US" b="1" i="1" dirty="0" err="1"/>
              <a:t>apoplanao</a:t>
            </a:r>
            <a:r>
              <a:rPr lang="en-US" b="1" dirty="0"/>
              <a:t> – “to wander”</a:t>
            </a:r>
          </a:p>
          <a:p>
            <a:pPr lvl="1"/>
            <a:r>
              <a:rPr lang="en-US" b="1" dirty="0"/>
              <a:t>“Planet” comes from this word. </a:t>
            </a:r>
          </a:p>
          <a:p>
            <a:pPr lvl="1"/>
            <a:r>
              <a:rPr lang="en-US" b="1" dirty="0"/>
              <a:t>Originally referred to the heavenly bodies that wandered against the fixed background of the stars. </a:t>
            </a:r>
            <a:endParaRPr lang="en-US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19376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F3089D-EC8D-4CFB-9050-C2C1CB9F7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How To Prevent a Failure of Faith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FC854-B872-466C-9C9B-E79F36BA25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24430"/>
            <a:ext cx="7886700" cy="4802184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/>
              <a:t>Realize We Can Fail - </a:t>
            </a:r>
            <a:r>
              <a:rPr lang="en-US" b="1" dirty="0">
                <a:solidFill>
                  <a:srgbClr val="002060"/>
                </a:solidFill>
              </a:rPr>
              <a:t>1 Cor. 10:12; 1 Pet. 5:8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Feed Our Faith  </a:t>
            </a:r>
          </a:p>
          <a:p>
            <a:pPr marL="914400" lvl="2" indent="0">
              <a:buNone/>
            </a:pPr>
            <a:r>
              <a:rPr lang="en-US" sz="2800" b="1" dirty="0">
                <a:solidFill>
                  <a:srgbClr val="002060"/>
                </a:solidFill>
              </a:rPr>
              <a:t>Rom. 10:17; 1 Pet. 2:2; 1 Tim. 4:6; Ps. 1:1-3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Exercise Our Faith </a:t>
            </a:r>
          </a:p>
          <a:p>
            <a:pPr marL="914400" lvl="2" indent="0">
              <a:buNone/>
            </a:pPr>
            <a:r>
              <a:rPr lang="en-US" sz="2800" b="1" dirty="0">
                <a:solidFill>
                  <a:srgbClr val="002060"/>
                </a:solidFill>
              </a:rPr>
              <a:t>1 Tim. 4:7-8; Heb. 5:12-14; Matt. 13:12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Strengthen Our Faith </a:t>
            </a:r>
          </a:p>
          <a:p>
            <a:pPr marL="914400" lvl="2" indent="0">
              <a:buNone/>
            </a:pPr>
            <a:r>
              <a:rPr lang="en-US" sz="2800" b="1" dirty="0">
                <a:solidFill>
                  <a:srgbClr val="002060"/>
                </a:solidFill>
              </a:rPr>
              <a:t>Eccl. 4:9-12; Heb. 3:12-13; 10:24-25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Protect Our Faith </a:t>
            </a:r>
          </a:p>
          <a:p>
            <a:pPr marL="914400" lvl="2" indent="0">
              <a:buNone/>
            </a:pPr>
            <a:r>
              <a:rPr lang="en-US" sz="2800" b="1" dirty="0"/>
              <a:t>Against False Doctrine - </a:t>
            </a:r>
            <a:r>
              <a:rPr lang="en-US" sz="2800" b="1" dirty="0">
                <a:solidFill>
                  <a:srgbClr val="002060"/>
                </a:solidFill>
              </a:rPr>
              <a:t>1 Tim. 4:1</a:t>
            </a:r>
            <a:endParaRPr lang="en-US" sz="2800" b="1" dirty="0"/>
          </a:p>
          <a:p>
            <a:pPr marL="914400" lvl="2" indent="0">
              <a:buNone/>
            </a:pPr>
            <a:r>
              <a:rPr lang="en-US" sz="2800" b="1" dirty="0"/>
              <a:t>Against Sin - </a:t>
            </a:r>
            <a:r>
              <a:rPr lang="en-US" sz="2800" b="1" dirty="0">
                <a:solidFill>
                  <a:srgbClr val="002060"/>
                </a:solidFill>
              </a:rPr>
              <a:t>1 Tim. 1:19; 5:8, 11-13; 6:10</a:t>
            </a:r>
          </a:p>
        </p:txBody>
      </p:sp>
    </p:spTree>
    <p:extLst>
      <p:ext uri="{BB962C8B-B14F-4D97-AF65-F5344CB8AC3E}">
        <p14:creationId xmlns:p14="http://schemas.microsoft.com/office/powerpoint/2010/main" val="10864197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F3089D-EC8D-4CFB-9050-C2C1CB9F7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How To Prevent a Failure of Faith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FC854-B872-466C-9C9B-E79F36BA25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24430"/>
            <a:ext cx="7886700" cy="4802184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/>
              <a:t>Realize We Can Fail - </a:t>
            </a:r>
            <a:r>
              <a:rPr lang="en-US" b="1" dirty="0">
                <a:solidFill>
                  <a:srgbClr val="002060"/>
                </a:solidFill>
              </a:rPr>
              <a:t>1 Cor. 10:12; 1 Pet. 5:8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Feed Our Faith  </a:t>
            </a:r>
          </a:p>
          <a:p>
            <a:pPr marL="914400" lvl="2" indent="0">
              <a:buNone/>
            </a:pPr>
            <a:r>
              <a:rPr lang="en-US" sz="2800" b="1" dirty="0">
                <a:solidFill>
                  <a:srgbClr val="002060"/>
                </a:solidFill>
              </a:rPr>
              <a:t>Rom. 10:17; 1 Pet. 2:2; 1 Tim. 4:6; Ps. 1:1-3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Exercise Our Faith </a:t>
            </a:r>
          </a:p>
          <a:p>
            <a:pPr marL="914400" lvl="2" indent="0">
              <a:buNone/>
            </a:pPr>
            <a:r>
              <a:rPr lang="en-US" sz="2800" b="1" dirty="0">
                <a:solidFill>
                  <a:srgbClr val="002060"/>
                </a:solidFill>
              </a:rPr>
              <a:t>1 Tim. 4:7-8; Heb. 5:12-14; Matt. 13:12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Strengthen Our Faith </a:t>
            </a:r>
          </a:p>
          <a:p>
            <a:pPr marL="914400" lvl="2" indent="0">
              <a:buNone/>
            </a:pPr>
            <a:r>
              <a:rPr lang="en-US" sz="2800" b="1" dirty="0">
                <a:solidFill>
                  <a:srgbClr val="002060"/>
                </a:solidFill>
              </a:rPr>
              <a:t>Eccl. 4:9-12; Heb. 3:12-13; 10:24-25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Protect Our Faith </a:t>
            </a:r>
          </a:p>
          <a:p>
            <a:pPr marL="914400" lvl="2" indent="0">
              <a:buNone/>
            </a:pPr>
            <a:r>
              <a:rPr lang="en-US" sz="2800" b="1" dirty="0"/>
              <a:t>Against False Doctrine - </a:t>
            </a:r>
            <a:r>
              <a:rPr lang="en-US" sz="2800" b="1" dirty="0">
                <a:solidFill>
                  <a:srgbClr val="002060"/>
                </a:solidFill>
              </a:rPr>
              <a:t>1 Tim. 4:1</a:t>
            </a:r>
            <a:endParaRPr lang="en-US" sz="2800" b="1" dirty="0"/>
          </a:p>
          <a:p>
            <a:pPr marL="914400" lvl="2" indent="0">
              <a:buNone/>
            </a:pPr>
            <a:r>
              <a:rPr lang="en-US" sz="2800" b="1" dirty="0"/>
              <a:t>Against Sin - </a:t>
            </a:r>
            <a:r>
              <a:rPr lang="en-US" sz="2800" b="1" dirty="0">
                <a:solidFill>
                  <a:srgbClr val="002060"/>
                </a:solidFill>
              </a:rPr>
              <a:t>1 Tim. 1:19; 5:8, 11-13; 6:10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C3A03B85-7EF6-470C-8BBE-05B1E0476BD9}"/>
              </a:ext>
            </a:extLst>
          </p:cNvPr>
          <p:cNvSpPr/>
          <p:nvPr/>
        </p:nvSpPr>
        <p:spPr>
          <a:xfrm>
            <a:off x="628650" y="1624429"/>
            <a:ext cx="7653960" cy="3331883"/>
          </a:xfrm>
          <a:prstGeom prst="roundRect">
            <a:avLst/>
          </a:prstGeo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05BBA2-6562-497A-A5A1-31F3F7570EFF}"/>
              </a:ext>
            </a:extLst>
          </p:cNvPr>
          <p:cNvSpPr txBox="1"/>
          <p:nvPr/>
        </p:nvSpPr>
        <p:spPr>
          <a:xfrm>
            <a:off x="887895" y="2040836"/>
            <a:ext cx="708991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</a:rPr>
              <a:t>Suffer Shipwreck </a:t>
            </a:r>
            <a:r>
              <a:rPr lang="en-US" sz="2800" b="1" dirty="0">
                <a:solidFill>
                  <a:schemeClr val="bg1"/>
                </a:solidFill>
              </a:rPr>
              <a:t>- 1 Tim. 1:19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</a:rPr>
              <a:t>Depart from the Faith </a:t>
            </a:r>
            <a:r>
              <a:rPr lang="en-US" sz="2800" b="1" dirty="0">
                <a:solidFill>
                  <a:schemeClr val="bg1"/>
                </a:solidFill>
              </a:rPr>
              <a:t>- 1 Tim. 4:1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</a:rPr>
              <a:t>Denied the Faith </a:t>
            </a:r>
            <a:r>
              <a:rPr lang="en-US" sz="2800" b="1" dirty="0">
                <a:solidFill>
                  <a:schemeClr val="bg1"/>
                </a:solidFill>
              </a:rPr>
              <a:t>- 1 Tim. 5:8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</a:rPr>
              <a:t>Cast Off Their First Faith </a:t>
            </a:r>
            <a:r>
              <a:rPr lang="en-US" sz="2800" b="1" dirty="0">
                <a:solidFill>
                  <a:schemeClr val="bg1"/>
                </a:solidFill>
              </a:rPr>
              <a:t>- 1 Tim. 5:11-12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</a:rPr>
              <a:t>Strayed from the Faith </a:t>
            </a:r>
            <a:r>
              <a:rPr lang="en-US" sz="2800" b="1" dirty="0">
                <a:solidFill>
                  <a:schemeClr val="bg1"/>
                </a:solidFill>
              </a:rPr>
              <a:t>- 1 Tim. 6:10</a:t>
            </a:r>
          </a:p>
        </p:txBody>
      </p:sp>
    </p:spTree>
    <p:extLst>
      <p:ext uri="{BB962C8B-B14F-4D97-AF65-F5344CB8AC3E}">
        <p14:creationId xmlns:p14="http://schemas.microsoft.com/office/powerpoint/2010/main" val="3472214806"/>
      </p:ext>
    </p:extLst>
  </p:cSld>
  <p:clrMapOvr>
    <a:masterClrMapping/>
  </p:clrMapOvr>
  <p:transition spd="slow">
    <p:wipe dir="r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>
            <a:extLst>
              <a:ext uri="{FF2B5EF4-FFF2-40B4-BE49-F238E27FC236}">
                <a16:creationId xmlns:a16="http://schemas.microsoft.com/office/drawing/2014/main" id="{58FCC49D-B7CC-4DDD-91F0-256BE1E8C103}"/>
              </a:ext>
            </a:extLst>
          </p:cNvPr>
          <p:cNvSpPr/>
          <p:nvPr/>
        </p:nvSpPr>
        <p:spPr>
          <a:xfrm>
            <a:off x="4524786" y="3909393"/>
            <a:ext cx="3943352" cy="2650435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9F3089D-EC8D-4CFB-9050-C2C1CB9F7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How To Prevent a Failure of Faith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FC854-B872-466C-9C9B-E79F36BA25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24430"/>
            <a:ext cx="7886700" cy="4802184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Realize We Can Fail</a:t>
            </a:r>
            <a:endParaRPr lang="en-US" sz="3200" b="1" dirty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Feed Our Faith 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Exercise Our Faith </a:t>
            </a:r>
            <a:endParaRPr lang="en-US" sz="3200" b="1" dirty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Strengthen Our Faith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Protect Our Faith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3DD32F0-1FEA-4BBB-8791-341FFA28C132}"/>
              </a:ext>
            </a:extLst>
          </p:cNvPr>
          <p:cNvSpPr txBox="1"/>
          <p:nvPr/>
        </p:nvSpPr>
        <p:spPr>
          <a:xfrm>
            <a:off x="4731025" y="4386470"/>
            <a:ext cx="349857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/>
              <a:t>“Be faithful until death, and I will give you the crown of life.”</a:t>
            </a:r>
            <a:r>
              <a:rPr lang="en-US" sz="2800" b="1" dirty="0"/>
              <a:t> </a:t>
            </a:r>
            <a:r>
              <a:rPr lang="en-US" sz="2400" b="1" dirty="0"/>
              <a:t>Revelation 2:10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3212546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751047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84DA6-87ED-4D2F-8EC1-06FB80D7AE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5928" y="1122363"/>
            <a:ext cx="5865125" cy="2387600"/>
          </a:xfrm>
        </p:spPr>
        <p:txBody>
          <a:bodyPr/>
          <a:lstStyle/>
          <a:p>
            <a:pPr algn="l"/>
            <a:r>
              <a:rPr lang="en-US" b="1" dirty="0">
                <a:latin typeface="+mn-lt"/>
              </a:rPr>
              <a:t>Our Faith Can Fail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BF8B92-2820-492F-9F3A-4D0B43CB2B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93128" y="3602038"/>
            <a:ext cx="4302457" cy="1655762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/>
              <a:t>Luke 22:32</a:t>
            </a:r>
          </a:p>
        </p:txBody>
      </p:sp>
      <p:pic>
        <p:nvPicPr>
          <p:cNvPr id="1026" name="Picture 2" descr="Related image">
            <a:extLst>
              <a:ext uri="{FF2B5EF4-FFF2-40B4-BE49-F238E27FC236}">
                <a16:creationId xmlns:a16="http://schemas.microsoft.com/office/drawing/2014/main" id="{129C18B0-C7BD-4868-BDC9-AB86DF23B59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557" b="16915"/>
          <a:stretch/>
        </p:blipFill>
        <p:spPr bwMode="auto">
          <a:xfrm rot="5400000">
            <a:off x="4561777" y="2494128"/>
            <a:ext cx="6858000" cy="1869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84766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/>
      </p:transition>
    </mc:Choice>
    <mc:Fallback>
      <p:transition spd="slow">
        <p:split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F3089D-EC8D-4CFB-9050-C2C1CB9F7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Failure of Faith is a Reality</a:t>
            </a:r>
          </a:p>
        </p:txBody>
      </p:sp>
    </p:spTree>
    <p:extLst>
      <p:ext uri="{BB962C8B-B14F-4D97-AF65-F5344CB8AC3E}">
        <p14:creationId xmlns:p14="http://schemas.microsoft.com/office/powerpoint/2010/main" val="21887816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F3089D-EC8D-4CFB-9050-C2C1CB9F7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Failure of Faith is a Reality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FC854-B872-466C-9C9B-E79F36BA25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Suffer Shipwreck - </a:t>
            </a:r>
            <a:r>
              <a:rPr lang="en-US" b="1" dirty="0">
                <a:solidFill>
                  <a:srgbClr val="002060"/>
                </a:solidFill>
              </a:rPr>
              <a:t>1 Tim. 1:19</a:t>
            </a:r>
          </a:p>
        </p:txBody>
      </p:sp>
      <p:pic>
        <p:nvPicPr>
          <p:cNvPr id="4" name="Picture 2" descr="Image result for shipwreck">
            <a:extLst>
              <a:ext uri="{FF2B5EF4-FFF2-40B4-BE49-F238E27FC236}">
                <a16:creationId xmlns:a16="http://schemas.microsoft.com/office/drawing/2014/main" id="{21661EFE-3F77-4A9A-9F04-551F135938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6957" y="4505804"/>
            <a:ext cx="4426226" cy="2138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10229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F3089D-EC8D-4CFB-9050-C2C1CB9F7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Failure of Faith is a Reality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FC854-B872-466C-9C9B-E79F36BA25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Suffer Shipwreck - </a:t>
            </a:r>
            <a:r>
              <a:rPr lang="en-US" b="1" dirty="0">
                <a:solidFill>
                  <a:srgbClr val="002060"/>
                </a:solidFill>
              </a:rPr>
              <a:t>1 Tim. 1:19</a:t>
            </a:r>
          </a:p>
          <a:p>
            <a:pPr lvl="1"/>
            <a:r>
              <a:rPr lang="en-US" b="1" dirty="0"/>
              <a:t>Properly trained, the conscience is the Christian’s rudder.  </a:t>
            </a:r>
          </a:p>
          <a:p>
            <a:pPr lvl="1"/>
            <a:r>
              <a:rPr lang="en-US" b="1" dirty="0"/>
              <a:t>When we have lost respect for the truth and for our conscience, we have disengaged our spiritual rudder. </a:t>
            </a:r>
          </a:p>
          <a:p>
            <a:pPr lvl="1"/>
            <a:r>
              <a:rPr lang="en-US" b="1" dirty="0"/>
              <a:t>Without our spiritual rudder, we are “lost at sea,” subject to waves, and will eventually be thrown against the rocks.  </a:t>
            </a:r>
          </a:p>
          <a:p>
            <a:endParaRPr lang="en-US" b="1" dirty="0">
              <a:solidFill>
                <a:srgbClr val="002060"/>
              </a:solidFill>
            </a:endParaRPr>
          </a:p>
        </p:txBody>
      </p:sp>
      <p:pic>
        <p:nvPicPr>
          <p:cNvPr id="1026" name="Picture 2" descr="Image result for shipwreck">
            <a:extLst>
              <a:ext uri="{FF2B5EF4-FFF2-40B4-BE49-F238E27FC236}">
                <a16:creationId xmlns:a16="http://schemas.microsoft.com/office/drawing/2014/main" id="{360307F5-297B-475E-9A18-07A9D01795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6957" y="4505804"/>
            <a:ext cx="4426226" cy="2138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63877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F3089D-EC8D-4CFB-9050-C2C1CB9F7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Failure of Faith is a Reality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FC854-B872-466C-9C9B-E79F36BA25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Suffer Shipwreck - </a:t>
            </a:r>
            <a:r>
              <a:rPr lang="en-US" b="1" dirty="0">
                <a:solidFill>
                  <a:srgbClr val="002060"/>
                </a:solidFill>
              </a:rPr>
              <a:t>1 Tim. 1:19</a:t>
            </a:r>
          </a:p>
          <a:p>
            <a:r>
              <a:rPr lang="en-US" b="1" dirty="0"/>
              <a:t>Depart from the Faith - </a:t>
            </a:r>
            <a:r>
              <a:rPr lang="en-US" b="1" dirty="0">
                <a:solidFill>
                  <a:srgbClr val="002060"/>
                </a:solidFill>
              </a:rPr>
              <a:t>1 Tim. 4:1</a:t>
            </a:r>
          </a:p>
        </p:txBody>
      </p:sp>
    </p:spTree>
    <p:extLst>
      <p:ext uri="{BB962C8B-B14F-4D97-AF65-F5344CB8AC3E}">
        <p14:creationId xmlns:p14="http://schemas.microsoft.com/office/powerpoint/2010/main" val="25273849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F3089D-EC8D-4CFB-9050-C2C1CB9F7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Failure of Faith is a Reality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FC854-B872-466C-9C9B-E79F36BA25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Suffer Shipwreck - </a:t>
            </a:r>
            <a:r>
              <a:rPr lang="en-US" b="1" dirty="0">
                <a:solidFill>
                  <a:srgbClr val="002060"/>
                </a:solidFill>
              </a:rPr>
              <a:t>1 Tim. 1:19</a:t>
            </a:r>
          </a:p>
          <a:p>
            <a:r>
              <a:rPr lang="en-US" b="1" dirty="0"/>
              <a:t>Depart from the Faith - </a:t>
            </a:r>
            <a:r>
              <a:rPr lang="en-US" b="1" dirty="0">
                <a:solidFill>
                  <a:srgbClr val="002060"/>
                </a:solidFill>
              </a:rPr>
              <a:t>1 Tim. 4:1</a:t>
            </a:r>
          </a:p>
          <a:p>
            <a:pPr lvl="1"/>
            <a:r>
              <a:rPr lang="en-US" b="1" dirty="0"/>
              <a:t>“</a:t>
            </a:r>
            <a:r>
              <a:rPr lang="en-US" b="1" i="1" dirty="0"/>
              <a:t>Depart”</a:t>
            </a:r>
            <a:r>
              <a:rPr lang="en-US" b="1" dirty="0"/>
              <a:t> is translated from </a:t>
            </a:r>
            <a:r>
              <a:rPr lang="en-US" b="1" i="1" dirty="0" err="1"/>
              <a:t>aphistemi</a:t>
            </a:r>
            <a:r>
              <a:rPr lang="en-US" b="1" dirty="0"/>
              <a:t>, which means to instigate a revolt, to desert or defect.</a:t>
            </a:r>
          </a:p>
          <a:p>
            <a:pPr lvl="1"/>
            <a:r>
              <a:rPr lang="en-US" b="1" dirty="0"/>
              <a:t>Our English word “apostatize” comes from this word.</a:t>
            </a:r>
          </a:p>
          <a:p>
            <a:endParaRPr lang="en-US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74687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F3089D-EC8D-4CFB-9050-C2C1CB9F7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Failure of Faith is a Reality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FC854-B872-466C-9C9B-E79F36BA25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Suffer Shipwreck - </a:t>
            </a:r>
            <a:r>
              <a:rPr lang="en-US" b="1" dirty="0">
                <a:solidFill>
                  <a:srgbClr val="002060"/>
                </a:solidFill>
              </a:rPr>
              <a:t>1 Tim. 1:19</a:t>
            </a:r>
          </a:p>
          <a:p>
            <a:r>
              <a:rPr lang="en-US" b="1" dirty="0"/>
              <a:t>Depart from the Faith - </a:t>
            </a:r>
            <a:r>
              <a:rPr lang="en-US" b="1" dirty="0">
                <a:solidFill>
                  <a:srgbClr val="002060"/>
                </a:solidFill>
              </a:rPr>
              <a:t>1 Tim. 4:1</a:t>
            </a:r>
          </a:p>
          <a:p>
            <a:r>
              <a:rPr lang="en-US" b="1" dirty="0"/>
              <a:t>Denied the Faith - </a:t>
            </a:r>
            <a:r>
              <a:rPr lang="en-US" b="1" dirty="0">
                <a:solidFill>
                  <a:srgbClr val="002060"/>
                </a:solidFill>
              </a:rPr>
              <a:t>1 Tim. 5:8</a:t>
            </a:r>
            <a:r>
              <a:rPr lang="en-US" b="1" dirty="0"/>
              <a:t> </a:t>
            </a:r>
            <a:endParaRPr lang="en-US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06972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F3089D-EC8D-4CFB-9050-C2C1CB9F7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Failure of Faith is a Reality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FC854-B872-466C-9C9B-E79F36BA25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Suffer Shipwreck - </a:t>
            </a:r>
            <a:r>
              <a:rPr lang="en-US" b="1" dirty="0">
                <a:solidFill>
                  <a:srgbClr val="002060"/>
                </a:solidFill>
              </a:rPr>
              <a:t>1 Tim. 1:19</a:t>
            </a:r>
          </a:p>
          <a:p>
            <a:r>
              <a:rPr lang="en-US" b="1" dirty="0"/>
              <a:t>Depart from the Faith - </a:t>
            </a:r>
            <a:r>
              <a:rPr lang="en-US" b="1" dirty="0">
                <a:solidFill>
                  <a:srgbClr val="002060"/>
                </a:solidFill>
              </a:rPr>
              <a:t>1 Tim. 4:1</a:t>
            </a:r>
          </a:p>
          <a:p>
            <a:r>
              <a:rPr lang="en-US" b="1" dirty="0"/>
              <a:t>Denied the Faith - </a:t>
            </a:r>
            <a:r>
              <a:rPr lang="en-US" b="1" dirty="0">
                <a:solidFill>
                  <a:srgbClr val="002060"/>
                </a:solidFill>
              </a:rPr>
              <a:t>1 Tim. 5:8</a:t>
            </a:r>
          </a:p>
          <a:p>
            <a:pPr lvl="1"/>
            <a:r>
              <a:rPr lang="en-US" b="1" dirty="0"/>
              <a:t>When one purposefully fails to fulfill the obligations his faith has placed upon him, he has denied the faith. </a:t>
            </a:r>
            <a:endParaRPr lang="en-US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06391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65</TotalTime>
  <Words>749</Words>
  <Application>Microsoft Office PowerPoint</Application>
  <PresentationFormat>On-screen Show (4:3)</PresentationFormat>
  <Paragraphs>88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Office Theme</vt:lpstr>
      <vt:lpstr>1_Office Theme</vt:lpstr>
      <vt:lpstr>PowerPoint Presentation</vt:lpstr>
      <vt:lpstr>Our Faith Can Fail</vt:lpstr>
      <vt:lpstr>Failure of Faith is a Reality</vt:lpstr>
      <vt:lpstr>Failure of Faith is a Reality</vt:lpstr>
      <vt:lpstr>Failure of Faith is a Reality</vt:lpstr>
      <vt:lpstr>Failure of Faith is a Reality</vt:lpstr>
      <vt:lpstr>Failure of Faith is a Reality</vt:lpstr>
      <vt:lpstr>Failure of Faith is a Reality</vt:lpstr>
      <vt:lpstr>Failure of Faith is a Reality</vt:lpstr>
      <vt:lpstr>Failure of Faith is a Reality</vt:lpstr>
      <vt:lpstr>Failure of Faith is a Reality</vt:lpstr>
      <vt:lpstr>Failure of Faith is a Reality</vt:lpstr>
      <vt:lpstr>Failure of Faith is a Reality</vt:lpstr>
      <vt:lpstr>How To Prevent a Failure of Faith</vt:lpstr>
      <vt:lpstr>How To Prevent a Failure of Faith</vt:lpstr>
      <vt:lpstr>How To Prevent a Failure of Faith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Our Faith Can Fail</dc:title>
  <dc:creator>Heath Rogers</dc:creator>
  <cp:lastModifiedBy>Heath Rogers</cp:lastModifiedBy>
  <cp:revision>15</cp:revision>
  <dcterms:created xsi:type="dcterms:W3CDTF">2018-05-12T15:30:03Z</dcterms:created>
  <dcterms:modified xsi:type="dcterms:W3CDTF">2018-05-12T19:04:43Z</dcterms:modified>
</cp:coreProperties>
</file>