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13" r:id="rId2"/>
  </p:sldMasterIdLst>
  <p:sldIdLst>
    <p:sldId id="257" r:id="rId3"/>
    <p:sldId id="256" r:id="rId4"/>
    <p:sldId id="260" r:id="rId5"/>
    <p:sldId id="259" r:id="rId6"/>
    <p:sldId id="262" r:id="rId7"/>
    <p:sldId id="263" r:id="rId8"/>
    <p:sldId id="264" r:id="rId9"/>
    <p:sldId id="261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103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69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212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554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657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801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727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38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09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55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821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49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076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142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7441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616337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47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125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5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02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395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920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90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62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656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264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937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27D51-CA4C-453A-A5F2-2F466488102F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01CDC03-514D-464E-AFB7-C0C69BF0E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35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0338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4D21-74F5-4C07-828F-4625CB66E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latin typeface="+mn-lt"/>
              </a:rPr>
              <a:t>Heaven is Better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39618-EBF5-4698-A06F-17C0DF18D1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43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</a:p>
          <a:p>
            <a:pPr marL="400050" lvl="1" indent="0">
              <a:buClrTx/>
              <a:buNone/>
            </a:pPr>
            <a:r>
              <a:rPr lang="en-US" sz="2800" b="1" dirty="0">
                <a:solidFill>
                  <a:schemeClr val="accent3"/>
                </a:solidFill>
              </a:rPr>
              <a:t>John 14:1-3; Rev. 21:10-21</a:t>
            </a:r>
          </a:p>
        </p:txBody>
      </p:sp>
    </p:spTree>
    <p:extLst>
      <p:ext uri="{BB962C8B-B14F-4D97-AF65-F5344CB8AC3E}">
        <p14:creationId xmlns:p14="http://schemas.microsoft.com/office/powerpoint/2010/main" val="13338447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  <a:endParaRPr lang="en-US" sz="2800" b="1" dirty="0">
              <a:solidFill>
                <a:schemeClr val="accent3"/>
              </a:solidFill>
            </a:endParaRP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Company</a:t>
            </a:r>
          </a:p>
          <a:p>
            <a:pPr marL="400050" lvl="1" indent="0">
              <a:buClrTx/>
              <a:buNone/>
            </a:pPr>
            <a:r>
              <a:rPr lang="en-US" sz="2800" b="1" dirty="0">
                <a:solidFill>
                  <a:schemeClr val="accent3"/>
                </a:solidFill>
              </a:rPr>
              <a:t>Heb. 12:22-24; Rev. 21:22-24</a:t>
            </a:r>
          </a:p>
        </p:txBody>
      </p:sp>
    </p:spTree>
    <p:extLst>
      <p:ext uri="{BB962C8B-B14F-4D97-AF65-F5344CB8AC3E}">
        <p14:creationId xmlns:p14="http://schemas.microsoft.com/office/powerpoint/2010/main" val="4066630127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  <a:endParaRPr lang="en-US" sz="2800" b="1" dirty="0">
              <a:solidFill>
                <a:schemeClr val="accent3"/>
              </a:solidFill>
            </a:endParaRP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Company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Existence</a:t>
            </a:r>
          </a:p>
          <a:p>
            <a:pPr marL="400050" lvl="1" indent="0">
              <a:buClrTx/>
              <a:buNone/>
            </a:pPr>
            <a:r>
              <a:rPr lang="en-US" sz="2800" b="1" dirty="0">
                <a:solidFill>
                  <a:schemeClr val="accent3"/>
                </a:solidFill>
              </a:rPr>
              <a:t>Rev. 21:4-5; 22:1-5</a:t>
            </a:r>
          </a:p>
        </p:txBody>
      </p:sp>
    </p:spTree>
    <p:extLst>
      <p:ext uri="{BB962C8B-B14F-4D97-AF65-F5344CB8AC3E}">
        <p14:creationId xmlns:p14="http://schemas.microsoft.com/office/powerpoint/2010/main" val="1372251902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Company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Existence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Environment</a:t>
            </a:r>
          </a:p>
          <a:p>
            <a:pPr marL="400050" lvl="1" indent="0">
              <a:buClrTx/>
              <a:buNone/>
            </a:pPr>
            <a:r>
              <a:rPr lang="en-US" sz="2600" b="1" dirty="0">
                <a:solidFill>
                  <a:schemeClr val="accent3"/>
                </a:solidFill>
              </a:rPr>
              <a:t>2 Peter 3:13; Rev. 21:27; 22:14-15</a:t>
            </a:r>
          </a:p>
          <a:p>
            <a:pPr marL="0" indent="0">
              <a:buClrTx/>
              <a:buNone/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7108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Company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Existence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Environment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Duration</a:t>
            </a:r>
          </a:p>
          <a:p>
            <a:pPr marL="400050" lvl="1" indent="0">
              <a:buClrTx/>
              <a:buNone/>
            </a:pPr>
            <a:r>
              <a:rPr lang="en-US" sz="2600" b="1" dirty="0">
                <a:solidFill>
                  <a:schemeClr val="accent3"/>
                </a:solidFill>
              </a:rPr>
              <a:t>Rev. 22:5; Heb. 10:34; Matt. 25:46</a:t>
            </a:r>
          </a:p>
          <a:p>
            <a:pPr marL="0" indent="0">
              <a:buClrTx/>
              <a:buNone/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648715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AAE73-3771-4B99-9566-478DA62CE1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979403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>
                <a:latin typeface="+mn-lt"/>
              </a:rPr>
              <a:t>Heaven is Better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9E72C-A208-4975-99DB-4A746A9C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2415" y="1895061"/>
            <a:ext cx="6591985" cy="4704521"/>
          </a:xfrm>
        </p:spPr>
        <p:txBody>
          <a:bodyPr>
            <a:normAutofit/>
          </a:bodyPr>
          <a:lstStyle/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Dwelling Place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Company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Existence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Environment</a:t>
            </a:r>
          </a:p>
          <a:p>
            <a:pPr>
              <a:buClrTx/>
            </a:pPr>
            <a:r>
              <a:rPr lang="en-US" sz="3200" b="1" dirty="0">
                <a:solidFill>
                  <a:schemeClr val="tx1"/>
                </a:solidFill>
              </a:rPr>
              <a:t> A Better Duration</a:t>
            </a:r>
          </a:p>
          <a:p>
            <a:pPr>
              <a:buClrTx/>
            </a:pPr>
            <a:endParaRPr lang="en-US" sz="800" b="1" dirty="0">
              <a:solidFill>
                <a:schemeClr val="tx1"/>
              </a:solidFill>
            </a:endParaRPr>
          </a:p>
          <a:p>
            <a:pPr marL="0" indent="0" algn="ctr">
              <a:buClrTx/>
              <a:buNone/>
            </a:pPr>
            <a:r>
              <a:rPr lang="en-US" sz="3200" b="1" dirty="0">
                <a:solidFill>
                  <a:schemeClr val="tx1"/>
                </a:solidFill>
              </a:rPr>
              <a:t>Will you respond to Heaven’s invitation?    </a:t>
            </a:r>
            <a:r>
              <a:rPr lang="en-US" sz="3200" b="1" dirty="0">
                <a:solidFill>
                  <a:schemeClr val="accent3"/>
                </a:solidFill>
              </a:rPr>
              <a:t>Rev. 22:17</a:t>
            </a:r>
            <a:endParaRPr lang="en-US" sz="2600" b="1" dirty="0">
              <a:solidFill>
                <a:schemeClr val="accent3"/>
              </a:solidFill>
            </a:endParaRPr>
          </a:p>
          <a:p>
            <a:pPr marL="0" indent="0">
              <a:buClrTx/>
              <a:buNone/>
            </a:pP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87416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970924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155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Century Gothic</vt:lpstr>
      <vt:lpstr>Wingdings 3</vt:lpstr>
      <vt:lpstr>1_Office Theme</vt:lpstr>
      <vt:lpstr>Wisp</vt:lpstr>
      <vt:lpstr>PowerPoint Presentation</vt:lpstr>
      <vt:lpstr>Heaven is Better</vt:lpstr>
      <vt:lpstr>Heaven is Better</vt:lpstr>
      <vt:lpstr>Heaven is Better</vt:lpstr>
      <vt:lpstr>Heaven is Better</vt:lpstr>
      <vt:lpstr>Heaven is Better</vt:lpstr>
      <vt:lpstr>Heaven is Better</vt:lpstr>
      <vt:lpstr>Heaven is Better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Heaven is Better</dc:title>
  <dc:creator>Heath Rogers</dc:creator>
  <cp:lastModifiedBy>Heath Rogers</cp:lastModifiedBy>
  <cp:revision>4</cp:revision>
  <dcterms:created xsi:type="dcterms:W3CDTF">2018-05-10T15:36:07Z</dcterms:created>
  <dcterms:modified xsi:type="dcterms:W3CDTF">2018-05-12T15:29:35Z</dcterms:modified>
</cp:coreProperties>
</file>