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sldIdLst>
    <p:sldId id="257" r:id="rId3"/>
    <p:sldId id="258" r:id="rId4"/>
    <p:sldId id="262" r:id="rId5"/>
    <p:sldId id="263" r:id="rId6"/>
    <p:sldId id="264" r:id="rId7"/>
    <p:sldId id="265" r:id="rId8"/>
    <p:sldId id="266" r:id="rId9"/>
    <p:sldId id="270" r:id="rId10"/>
    <p:sldId id="256" r:id="rId11"/>
    <p:sldId id="273" r:id="rId12"/>
    <p:sldId id="274" r:id="rId13"/>
    <p:sldId id="267" r:id="rId14"/>
    <p:sldId id="272" r:id="rId15"/>
    <p:sldId id="275" r:id="rId16"/>
    <p:sldId id="276" r:id="rId17"/>
    <p:sldId id="268" r:id="rId18"/>
    <p:sldId id="269" r:id="rId19"/>
  </p:sldIdLst>
  <p:sldSz cx="9144000" cy="6858000" type="screen4x3"/>
  <p:notesSz cx="6858000" cy="9144000"/>
  <p:embeddedFontLst>
    <p:embeddedFont>
      <p:font typeface="Tempus Sans ITC" panose="04020404030D07020202" pitchFamily="82" charset="0"/>
      <p:regular r:id="rId20"/>
    </p:embeddedFont>
    <p:embeddedFont>
      <p:font typeface="Calibri" panose="020F0502020204030204" pitchFamily="3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2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482068919_b3a4569d2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749808"/>
            <a:ext cx="9144000" cy="61081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CC63-68B0-4E3E-B1F0-127B9686A791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482068919_b3a4569d24.jpg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</a:blip>
          <a:stretch>
            <a:fillRect/>
          </a:stretch>
        </p:blipFill>
        <p:spPr>
          <a:xfrm>
            <a:off x="0" y="749808"/>
            <a:ext cx="9144000" cy="61081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73559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 &amp; 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Noah (Heb. 11:7; Gen. 6:22)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Abraham (Rom. 4:16-21)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Hannah (1 Sam. 1:1-18)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Hezekiah (2 Kings 18:5-6)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Ezra (Ezra 8:22)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Joseph (Matt. 1:18-25; 2:13-14)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Paul (Acts 27:25)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73559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 &amp; Believed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 – not Believe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Moses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3:11, 13; 4:1, 10; Num. 20:12)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Gideon (Judges 6:11-27)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Habakkuk (Hab. 1:12-ff)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Zacharias (Luke 1:6-25)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Peter (Matt. 26:31-35)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solidFill>
                  <a:schemeClr val="bg1">
                    <a:lumMod val="75000"/>
                  </a:schemeClr>
                </a:solidFill>
                <a:latin typeface="Tempus Sans ITC" pitchFamily="82" charset="0"/>
              </a:rPr>
              <a:t>Those Who Faced The Challenge</a:t>
            </a:r>
          </a:p>
          <a:p>
            <a:pPr marL="400050" indent="-400050">
              <a:buFont typeface="+mj-lt"/>
              <a:buAutoNum type="romanUcPeriod"/>
            </a:pPr>
            <a:endParaRPr lang="en-US" sz="2400" b="1" dirty="0">
              <a:latin typeface="Tempus Sans ITC" pitchFamily="82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 Your Challenge</a:t>
            </a:r>
          </a:p>
        </p:txBody>
      </p:sp>
    </p:spTree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He exist – Real! (Heb. 11:6a)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He is creator of universe (Psa. 33:6-9)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Jesus is Son of God (John 8:24)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salvation is through Christ (Acts 4:12)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Jesus was raised from dead (Rom. 1:4)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Bible is God’s revelation (2 Tim. 3:16-17)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438400" y="4648200"/>
            <a:ext cx="4343400" cy="1600200"/>
          </a:xfrm>
          <a:prstGeom prst="roundRect">
            <a:avLst>
              <a:gd name="adj" fmla="val 41516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Ready to Defend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Faith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Against All Challenges!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You Really Believe God?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controls world &amp; nations (Dan. 4:25; Rev. 4)?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hears &amp; answers prayer (1 Pet. 3:12)?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Respect &amp; obey parents (Eph. 6:1-4; Col. 3:20)?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raise child – how turn out (Prov. 22:6)?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Discipline works (1 Cor. 5; 2 Cor. 2)?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 allow tempted greater than can bear (1 Cor. 10:13)?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obey any command, etc. (Phil. 4:13)?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power is in the word (Rom. 1:16)?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Association with evil corrupts (1 Cor. 15:33)?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Could return at any time (2 Pet. 3:10)?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You Really Believe God?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Believe God Enough to Obey?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One thing to believe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Another thing to believe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Even another to act upon that faith! (i.e. Moses)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4648200"/>
            <a:ext cx="731520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Jeremiah</a:t>
            </a:r>
          </a:p>
          <a:p>
            <a:pPr algn="ctr"/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Preached that Israel would return (Jer. 25:11)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Believed that Israel would return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Bought a field as a promise (Jer. 32)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  <a:p>
            <a:pPr marL="400050" indent="-400050">
              <a:buFont typeface="+mj-lt"/>
              <a:buAutoNum type="romanUcPeriod"/>
            </a:pPr>
            <a:endParaRPr lang="en-US" sz="2400" b="1" dirty="0">
              <a:latin typeface="Tempus Sans ITC" pitchFamily="82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 Your Challenge</a:t>
            </a:r>
          </a:p>
        </p:txBody>
      </p:sp>
    </p:spTree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0" y="3657600"/>
            <a:ext cx="1752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81000"/>
            <a:ext cx="7772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Acts 27:22-25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now I urge you to take heart, for there will be no loss of life among you, but only of the ship.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there stood by me this night an angel of the God to whom I belong and whom I serve,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saying, 'Do not be afraid, Paul; you must be brought before Caesar; and indeed God has granted you all those who sail with you.'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"Therefore take heart, men, for I believe God that it will be just as it was told me.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44196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Trust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Confidence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Dependence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Reliance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uiExpand="1" build="p" bldLvl="5"/>
      <p:bldP spid="4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828800"/>
            <a:ext cx="533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00800" y="14478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447800"/>
            <a:ext cx="22098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363141"/>
            <a:ext cx="7924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Heb 11:6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without faith it is impossible to please Him, for he who comes to God must believe that He is, and that He is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rewarder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those who diligently seek Him.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4000" y="1752600"/>
            <a:ext cx="2590800" cy="2971800"/>
            <a:chOff x="838200" y="1752600"/>
            <a:chExt cx="2590800" cy="29718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2209800" y="1752600"/>
              <a:ext cx="1219200" cy="1219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/>
            <p:cNvSpPr/>
            <p:nvPr/>
          </p:nvSpPr>
          <p:spPr>
            <a:xfrm>
              <a:off x="838200" y="2971800"/>
              <a:ext cx="2514600" cy="17526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God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43400" y="2209800"/>
            <a:ext cx="3276600" cy="2514600"/>
            <a:chOff x="4343400" y="2209800"/>
            <a:chExt cx="3276600" cy="2514600"/>
          </a:xfrm>
        </p:grpSpPr>
        <p:sp>
          <p:nvSpPr>
            <p:cNvPr id="10" name="Rounded Rectangle 9"/>
            <p:cNvSpPr/>
            <p:nvPr/>
          </p:nvSpPr>
          <p:spPr>
            <a:xfrm>
              <a:off x="5105400" y="2971800"/>
              <a:ext cx="2514600" cy="17526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God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343400" y="2209800"/>
              <a:ext cx="1143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Left-Right Arrow Callout 14"/>
          <p:cNvSpPr/>
          <p:nvPr/>
        </p:nvSpPr>
        <p:spPr>
          <a:xfrm>
            <a:off x="3657600" y="3124200"/>
            <a:ext cx="1828800" cy="1447800"/>
          </a:xfrm>
          <a:prstGeom prst="leftRightArrowCallout">
            <a:avLst>
              <a:gd name="adj1" fmla="val 19754"/>
              <a:gd name="adj2" fmla="val 25000"/>
              <a:gd name="adj3" fmla="val 13197"/>
              <a:gd name="adj4" fmla="val 49911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1447800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447800"/>
            <a:ext cx="609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4400" y="351472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Acts 1:1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former account I made,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Theophilus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of all that Jesus began both to do and teach, 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2667000"/>
            <a:ext cx="3352800" cy="1828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Jesus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</a:p>
          <a:p>
            <a:pPr algn="ctr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(Believe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Him)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2209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Accept:</a:t>
            </a:r>
          </a:p>
        </p:txBody>
      </p:sp>
      <p:sp>
        <p:nvSpPr>
          <p:cNvPr id="7" name="Oval 6"/>
          <p:cNvSpPr/>
          <p:nvPr/>
        </p:nvSpPr>
        <p:spPr>
          <a:xfrm>
            <a:off x="5029200" y="2667000"/>
            <a:ext cx="3352800" cy="1828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Jesus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Taught</a:t>
            </a:r>
          </a:p>
          <a:p>
            <a:pPr algn="ctr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(Believe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133600"/>
            <a:ext cx="11430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28194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0" y="1752600"/>
            <a:ext cx="2971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304800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John 20:30-31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truly Jesus did many other signs in the presence of His disciples, which are not written in this book;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these are written that you may believe that Jesus is the Christ, the Son of God, and that believing you may have life in His name.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295400" y="2362200"/>
            <a:ext cx="2133600" cy="2590800"/>
            <a:chOff x="3429000" y="2971800"/>
            <a:chExt cx="2133600" cy="2590800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4152900" y="33147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Dodecagon 7"/>
            <p:cNvSpPr/>
            <p:nvPr/>
          </p:nvSpPr>
          <p:spPr>
            <a:xfrm>
              <a:off x="3429000" y="3581400"/>
              <a:ext cx="2133600" cy="1981200"/>
            </a:xfrm>
            <a:prstGeom prst="dodecagon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Christ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19600" y="2362200"/>
            <a:ext cx="2133600" cy="2590800"/>
            <a:chOff x="3429000" y="2971800"/>
            <a:chExt cx="2133600" cy="2590800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4152900" y="33147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Dodecagon 13"/>
            <p:cNvSpPr/>
            <p:nvPr/>
          </p:nvSpPr>
          <p:spPr>
            <a:xfrm>
              <a:off x="3429000" y="3581400"/>
              <a:ext cx="2133600" cy="1981200"/>
            </a:xfrm>
            <a:prstGeom prst="dodecagon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Christ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0" y="1371600"/>
            <a:ext cx="152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57400" y="990600"/>
            <a:ext cx="3276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304800"/>
            <a:ext cx="784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 John 5:10</a:t>
            </a:r>
          </a:p>
          <a:p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 who believes in the Son of God has the witness in himself; he who does not believe God has made Him a liar, because he has not believed the testimony that God has given of His Son.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2057400"/>
            <a:ext cx="51054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0600" y="3200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God = believing testimony of God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133600" cy="48768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0" y="0"/>
            <a:ext cx="2133600" cy="487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3048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Challenge:</a:t>
            </a:r>
          </a:p>
        </p:txBody>
      </p:sp>
      <p:sp>
        <p:nvSpPr>
          <p:cNvPr id="5" name="Left Arrow 4"/>
          <p:cNvSpPr/>
          <p:nvPr/>
        </p:nvSpPr>
        <p:spPr>
          <a:xfrm>
            <a:off x="2362200" y="1295400"/>
            <a:ext cx="4114800" cy="1219200"/>
          </a:xfrm>
          <a:prstGeom prst="leftArrow">
            <a:avLst>
              <a:gd name="adj1" fmla="val 50000"/>
              <a:gd name="adj2" fmla="val 2786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Merely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362200" y="2819400"/>
            <a:ext cx="4191000" cy="1219200"/>
          </a:xfrm>
          <a:prstGeom prst="leftRightArrow">
            <a:avLst>
              <a:gd name="adj1" fmla="val 50000"/>
              <a:gd name="adj2" fmla="val 3032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537150"/>
            <a:ext cx="6827511" cy="43396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38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</a:t>
            </a:r>
          </a:p>
          <a:p>
            <a:pPr algn="ctr"/>
            <a:r>
              <a:rPr lang="en-US" sz="138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God</a:t>
            </a:r>
          </a:p>
        </p:txBody>
      </p:sp>
    </p:spTree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752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Tempus Sans ITC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DonnieV</dc:creator>
  <cp:lastModifiedBy>Knollwood</cp:lastModifiedBy>
  <cp:revision>44</cp:revision>
  <dcterms:created xsi:type="dcterms:W3CDTF">2010-03-05T16:40:03Z</dcterms:created>
  <dcterms:modified xsi:type="dcterms:W3CDTF">2018-04-08T13:28:55Z</dcterms:modified>
</cp:coreProperties>
</file>