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6" r:id="rId4"/>
    <p:sldId id="257" r:id="rId5"/>
    <p:sldId id="260" r:id="rId6"/>
    <p:sldId id="261" r:id="rId7"/>
    <p:sldId id="262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5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9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94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26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32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05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2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71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43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730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3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41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02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75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8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2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6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8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3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83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8DBC6-83E7-4F74-B980-97FF359A5F4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1898C-FA1E-40D5-BE17-C3B18499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49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920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unsung hero">
            <a:extLst>
              <a:ext uri="{FF2B5EF4-FFF2-40B4-BE49-F238E27FC236}">
                <a16:creationId xmlns:a16="http://schemas.microsoft.com/office/drawing/2014/main" id="{E7D5E8AE-A1BA-4FA8-99C2-EB7453F1E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09" y="1338467"/>
            <a:ext cx="7772400" cy="50292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DC1D636-4F0A-424B-90A7-5CDAB03CD888}"/>
              </a:ext>
            </a:extLst>
          </p:cNvPr>
          <p:cNvSpPr/>
          <p:nvPr/>
        </p:nvSpPr>
        <p:spPr>
          <a:xfrm>
            <a:off x="2849217" y="490333"/>
            <a:ext cx="5844208" cy="23456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CF1018-12B6-48ED-B9C0-8A4800E1B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685798"/>
            <a:ext cx="5410200" cy="1909763"/>
          </a:xfrm>
        </p:spPr>
        <p:txBody>
          <a:bodyPr/>
          <a:lstStyle/>
          <a:p>
            <a:r>
              <a:rPr lang="en-US" b="1" dirty="0">
                <a:solidFill>
                  <a:sysClr val="windowText" lastClr="000000"/>
                </a:solidFill>
                <a:latin typeface="+mn-lt"/>
              </a:rPr>
              <a:t>Unsung Heroes of Conversion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DB477D5-8417-4ADA-B218-84FADD59F791}"/>
              </a:ext>
            </a:extLst>
          </p:cNvPr>
          <p:cNvSpPr/>
          <p:nvPr/>
        </p:nvSpPr>
        <p:spPr>
          <a:xfrm>
            <a:off x="5459896" y="2675073"/>
            <a:ext cx="2746513" cy="87650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8F737E-BC75-4006-93A6-1F9E73B9B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8192" y="2817530"/>
            <a:ext cx="2223052" cy="63797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ysClr val="windowText" lastClr="000000"/>
                </a:solidFill>
              </a:rPr>
              <a:t>2 Kings 5</a:t>
            </a:r>
          </a:p>
        </p:txBody>
      </p:sp>
    </p:spTree>
    <p:extLst>
      <p:ext uri="{BB962C8B-B14F-4D97-AF65-F5344CB8AC3E}">
        <p14:creationId xmlns:p14="http://schemas.microsoft.com/office/powerpoint/2010/main" val="1653166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91230-21D2-4121-8686-0FECA46F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latin typeface="+mn-lt"/>
              </a:rPr>
              <a:t>“unsung hero”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1AEDD-AACE-4C91-80B7-B92507380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4291" y="2141536"/>
            <a:ext cx="538783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“a person who makes a substantive yet unrecognized contribution.”</a:t>
            </a:r>
          </a:p>
        </p:txBody>
      </p:sp>
      <p:pic>
        <p:nvPicPr>
          <p:cNvPr id="1026" name="Picture 2" descr="Image result for dictionary">
            <a:extLst>
              <a:ext uri="{FF2B5EF4-FFF2-40B4-BE49-F238E27FC236}">
                <a16:creationId xmlns:a16="http://schemas.microsoft.com/office/drawing/2014/main" id="{5596BD8A-7533-4C3B-AC2D-2015D3D8C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453" y="3429000"/>
            <a:ext cx="238125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596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0340D-6377-4FE1-9954-A22C201B8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3843"/>
            <a:ext cx="7886700" cy="4083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Main Characters</a:t>
            </a:r>
          </a:p>
          <a:p>
            <a:r>
              <a:rPr lang="en-US" b="1" dirty="0"/>
              <a:t> Naaman </a:t>
            </a:r>
          </a:p>
          <a:p>
            <a:r>
              <a:rPr lang="en-US" b="1" dirty="0"/>
              <a:t> The Kings</a:t>
            </a:r>
          </a:p>
          <a:p>
            <a:r>
              <a:rPr lang="en-US" b="1" dirty="0"/>
              <a:t> Elisha the Prophet</a:t>
            </a: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D9EA5895-29C9-463C-AE19-EDA6A52312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00" b="25210"/>
          <a:stretch/>
        </p:blipFill>
        <p:spPr bwMode="auto">
          <a:xfrm>
            <a:off x="762000" y="198786"/>
            <a:ext cx="7620000" cy="165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033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0340D-6377-4FE1-9954-A22C201B8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0834"/>
            <a:ext cx="7886700" cy="45653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Minor Characters</a:t>
            </a:r>
          </a:p>
          <a:p>
            <a:r>
              <a:rPr lang="en-US" b="1" dirty="0"/>
              <a:t>The Servant Girl (vs. 2-5) 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en-US" b="1" dirty="0"/>
              <a:t> If not for her intervention, Naaman would not have been healed. </a:t>
            </a:r>
          </a:p>
          <a:p>
            <a:r>
              <a:rPr lang="en-US" b="1" dirty="0"/>
              <a:t>Elisha’s Messenger (v. 10)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en-US" b="1" dirty="0"/>
              <a:t> If not for his faithful service, Naaman would not have been healed. </a:t>
            </a:r>
          </a:p>
          <a:p>
            <a:r>
              <a:rPr lang="en-US" b="1" dirty="0"/>
              <a:t>Naaman’s Servants (vs. 13-14)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en-US" b="1" dirty="0"/>
              <a:t> If not for their calm reasoning, Naaman would not have been healed. </a:t>
            </a: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D9EA5895-29C9-463C-AE19-EDA6A52312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00" b="25210"/>
          <a:stretch/>
        </p:blipFill>
        <p:spPr bwMode="auto">
          <a:xfrm>
            <a:off x="762000" y="198786"/>
            <a:ext cx="7620000" cy="165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112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unsung hero">
            <a:extLst>
              <a:ext uri="{FF2B5EF4-FFF2-40B4-BE49-F238E27FC236}">
                <a16:creationId xmlns:a16="http://schemas.microsoft.com/office/drawing/2014/main" id="{E7D5E8AE-A1BA-4FA8-99C2-EB7453F1E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09" y="1338467"/>
            <a:ext cx="7772400" cy="50292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DC1D636-4F0A-424B-90A7-5CDAB03CD888}"/>
              </a:ext>
            </a:extLst>
          </p:cNvPr>
          <p:cNvSpPr/>
          <p:nvPr/>
        </p:nvSpPr>
        <p:spPr>
          <a:xfrm>
            <a:off x="2849217" y="490333"/>
            <a:ext cx="5844208" cy="23456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CF1018-12B6-48ED-B9C0-8A4800E1B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685798"/>
            <a:ext cx="5410200" cy="1909763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ysClr val="windowText" lastClr="000000"/>
                </a:solidFill>
                <a:latin typeface="+mn-lt"/>
              </a:rPr>
              <a:t>You and I can be the “Unsung Heroes of Conversion”</a:t>
            </a:r>
          </a:p>
        </p:txBody>
      </p:sp>
    </p:spTree>
    <p:extLst>
      <p:ext uri="{BB962C8B-B14F-4D97-AF65-F5344CB8AC3E}">
        <p14:creationId xmlns:p14="http://schemas.microsoft.com/office/powerpoint/2010/main" val="5555700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7773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113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1_Office Theme</vt:lpstr>
      <vt:lpstr>PowerPoint Presentation</vt:lpstr>
      <vt:lpstr>Unsung Heroes of Conversion</vt:lpstr>
      <vt:lpstr>“unsung hero”</vt:lpstr>
      <vt:lpstr>PowerPoint Presentation</vt:lpstr>
      <vt:lpstr>PowerPoint Presentation</vt:lpstr>
      <vt:lpstr>You and I can be the “Unsung Heroes of Conversion”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Unsung Heroes of Conversion</dc:title>
  <dc:creator>Heath Rogers</dc:creator>
  <cp:lastModifiedBy>Heath Rogers</cp:lastModifiedBy>
  <cp:revision>7</cp:revision>
  <dcterms:created xsi:type="dcterms:W3CDTF">2018-03-15T16:51:07Z</dcterms:created>
  <dcterms:modified xsi:type="dcterms:W3CDTF">2018-03-17T20:38:23Z</dcterms:modified>
</cp:coreProperties>
</file>