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6" r:id="rId4"/>
    <p:sldId id="264" r:id="rId5"/>
    <p:sldId id="266" r:id="rId6"/>
    <p:sldId id="265" r:id="rId7"/>
    <p:sldId id="267" r:id="rId8"/>
    <p:sldId id="268" r:id="rId9"/>
    <p:sldId id="261" r:id="rId10"/>
    <p:sldId id="263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1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5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8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0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0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4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1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D52A-9DF9-4EE5-8C26-1F841C025ED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7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16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8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766B-CE63-4E6A-BF2C-60309246D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15616"/>
            <a:ext cx="7772400" cy="121920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+mn-lt"/>
              </a:rPr>
              <a:t>“Giving All Diligence”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83CCD-04E1-4B5C-A247-E351551A2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772" y="2237059"/>
            <a:ext cx="2819400" cy="1655762"/>
          </a:xfrm>
        </p:spPr>
        <p:txBody>
          <a:bodyPr>
            <a:normAutofit/>
          </a:bodyPr>
          <a:lstStyle/>
          <a:p>
            <a:r>
              <a:rPr lang="en-US" sz="2800" b="1" dirty="0"/>
              <a:t>2 Peter 1:2-7</a:t>
            </a:r>
          </a:p>
        </p:txBody>
      </p:sp>
      <p:pic>
        <p:nvPicPr>
          <p:cNvPr id="1026" name="Picture 2" descr="http://bethanybible.org/new/wp-content/uploads/2013/12/1201.Building-on-the-Foundation-of-Faith-2-Peter1.5-11.jpg">
            <a:extLst>
              <a:ext uri="{FF2B5EF4-FFF2-40B4-BE49-F238E27FC236}">
                <a16:creationId xmlns:a16="http://schemas.microsoft.com/office/drawing/2014/main" id="{F5359BFA-8A40-4298-B156-910D955D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62" y="2332383"/>
            <a:ext cx="2970969" cy="41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10D4-1E73-4D9F-9289-B28745F1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“Giving All Diligence”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D58A-0DEB-406E-B54A-27A9835F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“giving” – </a:t>
            </a:r>
            <a:r>
              <a:rPr lang="en-US" b="1" i="1" dirty="0" err="1"/>
              <a:t>pareisenenkantes</a:t>
            </a:r>
            <a:endParaRPr lang="en-US" b="1" i="1" dirty="0"/>
          </a:p>
          <a:p>
            <a:r>
              <a:rPr lang="en-US" dirty="0"/>
              <a:t>“bringing in by the side of”</a:t>
            </a:r>
          </a:p>
        </p:txBody>
      </p:sp>
    </p:spTree>
    <p:extLst>
      <p:ext uri="{BB962C8B-B14F-4D97-AF65-F5344CB8AC3E}">
        <p14:creationId xmlns:p14="http://schemas.microsoft.com/office/powerpoint/2010/main" val="626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10D4-1E73-4D9F-9289-B28745F1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“Giving All Diligence”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D58A-0DEB-406E-B54A-27A9835F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3592"/>
          </a:xfrm>
        </p:spPr>
        <p:txBody>
          <a:bodyPr/>
          <a:lstStyle/>
          <a:p>
            <a:r>
              <a:rPr lang="en-US" dirty="0"/>
              <a:t>“giving” – </a:t>
            </a:r>
            <a:r>
              <a:rPr lang="en-US" b="1" i="1" dirty="0" err="1"/>
              <a:t>pareisenenkantes</a:t>
            </a:r>
            <a:endParaRPr lang="en-US" b="1" i="1" dirty="0"/>
          </a:p>
          <a:p>
            <a:r>
              <a:rPr lang="en-US" dirty="0"/>
              <a:t>“bringing in by the side of”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24EA3-179F-469D-A38E-161735A7D31C}"/>
              </a:ext>
            </a:extLst>
          </p:cNvPr>
          <p:cNvSpPr/>
          <p:nvPr/>
        </p:nvSpPr>
        <p:spPr>
          <a:xfrm>
            <a:off x="1258957" y="3061255"/>
            <a:ext cx="3313043" cy="346544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9E585B-13A3-4893-8F30-265FDFB98845}"/>
              </a:ext>
            </a:extLst>
          </p:cNvPr>
          <p:cNvSpPr/>
          <p:nvPr/>
        </p:nvSpPr>
        <p:spPr>
          <a:xfrm>
            <a:off x="4618387" y="3054630"/>
            <a:ext cx="3313043" cy="3465441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2B5DF-431E-46FC-887A-C68A51503ED6}"/>
              </a:ext>
            </a:extLst>
          </p:cNvPr>
          <p:cNvSpPr txBox="1"/>
          <p:nvPr/>
        </p:nvSpPr>
        <p:spPr>
          <a:xfrm>
            <a:off x="1616765" y="3309732"/>
            <a:ext cx="2584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God has…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saved us, given us all things that pertain to life and godliness, granted that we may be partakers of the divine nature.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9F989-1463-4907-A5E2-6EDF03CDD409}"/>
              </a:ext>
            </a:extLst>
          </p:cNvPr>
          <p:cNvSpPr txBox="1"/>
          <p:nvPr/>
        </p:nvSpPr>
        <p:spPr>
          <a:xfrm>
            <a:off x="4976193" y="3303108"/>
            <a:ext cx="2584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We are to be diligent to add virtue, knowledge, self-control, perseverance, godliness, brotherly kindness and love.</a:t>
            </a:r>
          </a:p>
        </p:txBody>
      </p:sp>
    </p:spTree>
    <p:extLst>
      <p:ext uri="{BB962C8B-B14F-4D97-AF65-F5344CB8AC3E}">
        <p14:creationId xmlns:p14="http://schemas.microsoft.com/office/powerpoint/2010/main" val="84304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10D4-1E73-4D9F-9289-B28745F1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“Giving All Diligence”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D58A-0DEB-406E-B54A-27A9835F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“giving” – </a:t>
            </a:r>
            <a:r>
              <a:rPr lang="en-US" b="1" i="1" dirty="0" err="1"/>
              <a:t>pareisenenkantes</a:t>
            </a:r>
            <a:endParaRPr lang="en-US" b="1" i="1" dirty="0"/>
          </a:p>
          <a:p>
            <a:r>
              <a:rPr lang="en-US" dirty="0"/>
              <a:t>“bringing in by the side of”</a:t>
            </a:r>
          </a:p>
          <a:p>
            <a:endParaRPr lang="en-US" sz="800" dirty="0"/>
          </a:p>
          <a:p>
            <a:r>
              <a:rPr lang="en-US" dirty="0"/>
              <a:t>“diligence” – </a:t>
            </a:r>
            <a:r>
              <a:rPr lang="en-US" b="1" i="1" dirty="0" err="1"/>
              <a:t>spoude</a:t>
            </a:r>
            <a:endParaRPr lang="en-US" b="1" i="1" dirty="0"/>
          </a:p>
          <a:p>
            <a:r>
              <a:rPr lang="en-US" dirty="0"/>
              <a:t> From the Greek word for “speed.”</a:t>
            </a:r>
          </a:p>
          <a:p>
            <a:r>
              <a:rPr lang="en-US" dirty="0"/>
              <a:t>“earnestness in accomplishing, promoting, or striving after something” </a:t>
            </a:r>
            <a:r>
              <a:rPr lang="en-US" sz="2400" dirty="0"/>
              <a:t>(Thayer)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6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7115F2-6FD3-45F0-9C03-964261B95D40}"/>
              </a:ext>
            </a:extLst>
          </p:cNvPr>
          <p:cNvSpPr/>
          <p:nvPr/>
        </p:nvSpPr>
        <p:spPr>
          <a:xfrm>
            <a:off x="468204" y="523462"/>
            <a:ext cx="8207592" cy="907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E6403-A425-43B5-842C-96856212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“Giving All Diligence”</a:t>
            </a:r>
          </a:p>
        </p:txBody>
      </p:sp>
      <p:pic>
        <p:nvPicPr>
          <p:cNvPr id="2050" name="Picture 2" descr="Image result for student studying">
            <a:extLst>
              <a:ext uri="{FF2B5EF4-FFF2-40B4-BE49-F238E27FC236}">
                <a16:creationId xmlns:a16="http://schemas.microsoft.com/office/drawing/2014/main" id="{1C7CC9D0-2175-42B9-A5A2-312FE4D61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392206"/>
            <a:ext cx="3843130" cy="25634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thlete training">
            <a:extLst>
              <a:ext uri="{FF2B5EF4-FFF2-40B4-BE49-F238E27FC236}">
                <a16:creationId xmlns:a16="http://schemas.microsoft.com/office/drawing/2014/main" id="{232DD575-9814-4C51-9937-13E2302D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4" y="4141304"/>
            <a:ext cx="4382092" cy="24664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uccessful salesman">
            <a:extLst>
              <a:ext uri="{FF2B5EF4-FFF2-40B4-BE49-F238E27FC236}">
                <a16:creationId xmlns:a16="http://schemas.microsoft.com/office/drawing/2014/main" id="{156B8588-AB22-411D-93FB-A433D57F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87" y="1873580"/>
            <a:ext cx="2857500" cy="1905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erfall">
            <a:extLst>
              <a:ext uri="{FF2B5EF4-FFF2-40B4-BE49-F238E27FC236}">
                <a16:creationId xmlns:a16="http://schemas.microsoft.com/office/drawing/2014/main" id="{E298B3EE-3077-48E0-B20C-6A334410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1814011"/>
            <a:ext cx="3674795" cy="48982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107EA2-7018-4F35-B81E-27878B8396F4}"/>
              </a:ext>
            </a:extLst>
          </p:cNvPr>
          <p:cNvSpPr/>
          <p:nvPr/>
        </p:nvSpPr>
        <p:spPr>
          <a:xfrm>
            <a:off x="468204" y="523462"/>
            <a:ext cx="8207592" cy="907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E6403-A425-43B5-842C-96856212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“Giving All Diligence”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D9D1B3B-AE89-494E-82C1-606FCC1715CE}"/>
              </a:ext>
            </a:extLst>
          </p:cNvPr>
          <p:cNvSpPr/>
          <p:nvPr/>
        </p:nvSpPr>
        <p:spPr>
          <a:xfrm rot="16200000">
            <a:off x="4268379" y="2214424"/>
            <a:ext cx="4670700" cy="3886199"/>
          </a:xfrm>
          <a:prstGeom prst="rightArrow">
            <a:avLst>
              <a:gd name="adj1" fmla="val 61594"/>
              <a:gd name="adj2" fmla="val 3704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8CEA88-1AF6-4BD7-A6D9-250DADE48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9164" y="2729947"/>
            <a:ext cx="2120349" cy="3604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“I press toward the goal for the prize of the upward call of God in Christ Jesus.” </a:t>
            </a:r>
          </a:p>
          <a:p>
            <a:pPr marL="0" indent="0">
              <a:buNone/>
            </a:pPr>
            <a:r>
              <a:rPr lang="en-US" b="1" dirty="0"/>
              <a:t>Phil. 3:14</a:t>
            </a:r>
          </a:p>
        </p:txBody>
      </p:sp>
    </p:spTree>
    <p:extLst>
      <p:ext uri="{BB962C8B-B14F-4D97-AF65-F5344CB8AC3E}">
        <p14:creationId xmlns:p14="http://schemas.microsoft.com/office/powerpoint/2010/main" val="291421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86D5-970B-4ACE-BB66-1FBCB9B1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Christians Show Diligence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0CC7-0D9C-4713-AC03-E0B413D9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Seeking God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</a:rPr>
              <a:t>Hebrews 11:6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Maintaining Unity With Brethren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</a:rPr>
              <a:t>Ephesians 4:3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Obtaining A Knowledge of God’s Word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</a:rPr>
              <a:t>2 Timothy 2:15; Hebrews 5:12-14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Developing Our Character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</a:rPr>
              <a:t>2 Peter 1:5-7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Entering Our Eternal Rest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</a:rPr>
              <a:t>Hebrews 4:11; Philippians 3:11-15</a:t>
            </a:r>
          </a:p>
        </p:txBody>
      </p:sp>
    </p:spTree>
    <p:extLst>
      <p:ext uri="{BB962C8B-B14F-4D97-AF65-F5344CB8AC3E}">
        <p14:creationId xmlns:p14="http://schemas.microsoft.com/office/powerpoint/2010/main" val="27778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D2F9-A4ED-4658-8BF7-869DAC77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2695"/>
            <a:ext cx="7886700" cy="4984267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200" b="1" dirty="0"/>
              <a:t>2 Peter 1:5-7</a:t>
            </a:r>
          </a:p>
          <a:p>
            <a:pPr lvl="0"/>
            <a:endParaRPr lang="en-US" sz="1000" b="1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US" b="1" dirty="0"/>
              <a:t>But also for this very reason, </a:t>
            </a:r>
            <a:r>
              <a:rPr lang="en-US" b="1" u="sng" dirty="0"/>
              <a:t>giving all diligence</a:t>
            </a:r>
            <a:r>
              <a:rPr lang="en-US" b="1" dirty="0"/>
              <a:t>, add to your faith virtue, to virtue knowledge, 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en-US" b="1" dirty="0"/>
              <a:t>to knowledge self-control, to self-control perseverance, to perseverance godliness, 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en-US" b="1" dirty="0"/>
              <a:t>to godliness brotherly kindness, and to brotherly kindness love.</a:t>
            </a:r>
          </a:p>
        </p:txBody>
      </p:sp>
    </p:spTree>
    <p:extLst>
      <p:ext uri="{BB962C8B-B14F-4D97-AF65-F5344CB8AC3E}">
        <p14:creationId xmlns:p14="http://schemas.microsoft.com/office/powerpoint/2010/main" val="5162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262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“Giving All Diligence”</vt:lpstr>
      <vt:lpstr>“Giving All Diligence”</vt:lpstr>
      <vt:lpstr>“Giving All Diligence”</vt:lpstr>
      <vt:lpstr>“Giving All Diligence”</vt:lpstr>
      <vt:lpstr>“Giving All Diligence”</vt:lpstr>
      <vt:lpstr>“Giving All Diligence”</vt:lpstr>
      <vt:lpstr>Christians Show Diligence In…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Rogers</dc:creator>
  <cp:lastModifiedBy>Heath Rogers</cp:lastModifiedBy>
  <cp:revision>16</cp:revision>
  <dcterms:created xsi:type="dcterms:W3CDTF">2017-09-13T21:17:38Z</dcterms:created>
  <dcterms:modified xsi:type="dcterms:W3CDTF">2018-03-17T18:51:39Z</dcterms:modified>
</cp:coreProperties>
</file>