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56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25518-96DC-403B-B6D1-21700AA30131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99AF2-BE21-4CC8-A01A-20163C751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6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3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4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1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1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3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22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21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91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61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1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1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064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08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70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2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3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5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6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85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1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1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1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E1BD8-CFF5-493A-8E81-1CB4A4C9D22C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333D4-C0AC-4758-8EE6-E4B77090C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405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10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8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8A36B816-CF22-419E-B2C5-20F29DBC9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01" y="2385394"/>
            <a:ext cx="8384198" cy="4013061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5D5328-4E93-4D31-812F-319E35C51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71" y="200059"/>
            <a:ext cx="8854108" cy="1482968"/>
          </a:xfrm>
        </p:spPr>
        <p:txBody>
          <a:bodyPr>
            <a:normAutofit/>
          </a:bodyPr>
          <a:lstStyle/>
          <a:p>
            <a:r>
              <a:rPr lang="en-US" sz="5000" b="1" dirty="0">
                <a:solidFill>
                  <a:schemeClr val="bg1"/>
                </a:solidFill>
                <a:latin typeface="+mn-lt"/>
              </a:rPr>
              <a:t>Facts About God’s Forgiveness</a:t>
            </a:r>
          </a:p>
        </p:txBody>
      </p:sp>
    </p:spTree>
    <p:extLst>
      <p:ext uri="{BB962C8B-B14F-4D97-AF65-F5344CB8AC3E}">
        <p14:creationId xmlns:p14="http://schemas.microsoft.com/office/powerpoint/2010/main" val="131814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5945-DE7B-437C-984C-D6EAD87B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1. God Forgives Willingly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A56B-B78F-4488-A4EA-35B722629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 one forces God to forgive us. He does so willingly (</a:t>
            </a:r>
            <a:r>
              <a:rPr lang="en-US" b="1" dirty="0">
                <a:solidFill>
                  <a:srgbClr val="002060"/>
                </a:solidFill>
              </a:rPr>
              <a:t>Titus 3:4-5</a:t>
            </a:r>
            <a:r>
              <a:rPr lang="en-US" b="1" dirty="0"/>
              <a:t>). </a:t>
            </a:r>
          </a:p>
          <a:p>
            <a:r>
              <a:rPr lang="en-US" b="1" dirty="0"/>
              <a:t>God has pity on us (</a:t>
            </a:r>
            <a:r>
              <a:rPr lang="en-US" b="1" dirty="0">
                <a:solidFill>
                  <a:srgbClr val="002060"/>
                </a:solidFill>
              </a:rPr>
              <a:t>Psalm 103:13-14</a:t>
            </a:r>
            <a:r>
              <a:rPr lang="en-US" b="1" dirty="0"/>
              <a:t>).</a:t>
            </a:r>
          </a:p>
          <a:p>
            <a:r>
              <a:rPr lang="en-US" b="1" dirty="0"/>
              <a:t>God pardons iniquity because He delights in mercy (</a:t>
            </a:r>
            <a:r>
              <a:rPr lang="en-US" b="1" dirty="0">
                <a:solidFill>
                  <a:srgbClr val="002060"/>
                </a:solidFill>
              </a:rPr>
              <a:t>Micah 7:18-19</a:t>
            </a:r>
            <a:r>
              <a:rPr lang="en-US" b="1" dirty="0"/>
              <a:t>). 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C25306D3-3A6A-4EF3-994D-7DC20F13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502" y="4558748"/>
            <a:ext cx="3046848" cy="161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96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5945-DE7B-437C-984C-D6EAD87B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2. God Forgives Completely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A56B-B78F-4488-A4EA-35B722629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God forgives all of our sins.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Psalm 103:2-3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These forgiven sins are completely gone.</a:t>
            </a:r>
          </a:p>
          <a:p>
            <a:pPr lvl="1"/>
            <a:r>
              <a:rPr lang="en-US" b="1" dirty="0"/>
              <a:t>As far as the east is from the west (</a:t>
            </a:r>
            <a:r>
              <a:rPr lang="en-US" b="1" dirty="0">
                <a:solidFill>
                  <a:srgbClr val="002060"/>
                </a:solidFill>
              </a:rPr>
              <a:t>Ps. 103:11-12</a:t>
            </a:r>
            <a:r>
              <a:rPr lang="en-US" b="1" dirty="0"/>
              <a:t>). </a:t>
            </a:r>
          </a:p>
          <a:p>
            <a:pPr lvl="1"/>
            <a:r>
              <a:rPr lang="en-US" b="1" dirty="0"/>
              <a:t>All of our sins are cast behind God’s back (</a:t>
            </a:r>
            <a:r>
              <a:rPr lang="en-US" b="1" dirty="0">
                <a:solidFill>
                  <a:srgbClr val="002060"/>
                </a:solidFill>
              </a:rPr>
              <a:t>Is. 38:17</a:t>
            </a:r>
            <a:r>
              <a:rPr lang="en-US" b="1" dirty="0"/>
              <a:t>). 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C25306D3-3A6A-4EF3-994D-7DC20F13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502" y="4558748"/>
            <a:ext cx="3046848" cy="161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160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5945-DE7B-437C-984C-D6EAD87B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3. God Forgives Faithfully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A56B-B78F-4488-A4EA-35B722629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God’s mercy is ever-present; always available.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Psalm 103:17</a:t>
            </a:r>
          </a:p>
          <a:p>
            <a:r>
              <a:rPr lang="en-US" b="1" dirty="0"/>
              <a:t>God is faithful and just to forgive us our sins.</a:t>
            </a:r>
          </a:p>
          <a:p>
            <a:pPr lvl="1"/>
            <a:r>
              <a:rPr lang="en-US" b="1" dirty="0">
                <a:solidFill>
                  <a:srgbClr val="002060"/>
                </a:solidFill>
              </a:rPr>
              <a:t>1 John 1:9</a:t>
            </a:r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C25306D3-3A6A-4EF3-994D-7DC20F13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502" y="4558748"/>
            <a:ext cx="3046848" cy="161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98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5945-DE7B-437C-984C-D6EAD87B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4. God Forgives Conditionally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A56B-B78F-4488-A4EA-35B722629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The Non-Christian must…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Believe Jesus is the son of God - </a:t>
            </a:r>
            <a:r>
              <a:rPr lang="en-US" b="1" dirty="0">
                <a:solidFill>
                  <a:srgbClr val="002060"/>
                </a:solidFill>
              </a:rPr>
              <a:t>John 8:24</a:t>
            </a:r>
            <a:endParaRPr lang="en-US" b="1" dirty="0"/>
          </a:p>
          <a:p>
            <a:pPr lvl="0"/>
            <a:r>
              <a:rPr lang="en-US" b="1" dirty="0"/>
              <a:t>Repent of his sins - </a:t>
            </a:r>
            <a:r>
              <a:rPr lang="en-US" b="1" dirty="0">
                <a:solidFill>
                  <a:srgbClr val="002060"/>
                </a:solidFill>
              </a:rPr>
              <a:t>Luke 13:3</a:t>
            </a:r>
            <a:endParaRPr lang="en-US" b="1" dirty="0"/>
          </a:p>
          <a:p>
            <a:pPr lvl="0"/>
            <a:r>
              <a:rPr lang="en-US" b="1" dirty="0"/>
              <a:t>Confess his faith - </a:t>
            </a:r>
            <a:r>
              <a:rPr lang="en-US" b="1" dirty="0">
                <a:solidFill>
                  <a:srgbClr val="002060"/>
                </a:solidFill>
              </a:rPr>
              <a:t>Rom. 10:9-10</a:t>
            </a:r>
            <a:r>
              <a:rPr lang="en-US" b="1" dirty="0"/>
              <a:t> </a:t>
            </a:r>
          </a:p>
          <a:p>
            <a:pPr lvl="0"/>
            <a:r>
              <a:rPr lang="en-US" b="1" dirty="0"/>
              <a:t>Be baptized - </a:t>
            </a:r>
            <a:r>
              <a:rPr lang="en-US" b="1" dirty="0">
                <a:solidFill>
                  <a:srgbClr val="002060"/>
                </a:solidFill>
              </a:rPr>
              <a:t>Acts 22:16</a:t>
            </a:r>
            <a:endParaRPr lang="en-US" b="1" dirty="0"/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C25306D3-3A6A-4EF3-994D-7DC20F13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502" y="4558748"/>
            <a:ext cx="3046848" cy="161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55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5945-DE7B-437C-984C-D6EAD87B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4. God Forgives Conditionally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A56B-B78F-4488-A4EA-35B722629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The Erring Christian must…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Confess his sins - </a:t>
            </a:r>
            <a:r>
              <a:rPr lang="en-US" b="1" dirty="0">
                <a:solidFill>
                  <a:srgbClr val="002060"/>
                </a:solidFill>
              </a:rPr>
              <a:t>1 John 1:9</a:t>
            </a:r>
            <a:endParaRPr lang="en-US" b="1" dirty="0"/>
          </a:p>
          <a:p>
            <a:pPr lvl="0"/>
            <a:r>
              <a:rPr lang="en-US" b="1" dirty="0"/>
              <a:t>Repent of his sins - </a:t>
            </a:r>
            <a:r>
              <a:rPr lang="en-US" b="1" dirty="0">
                <a:solidFill>
                  <a:srgbClr val="002060"/>
                </a:solidFill>
              </a:rPr>
              <a:t>Acts 8:22</a:t>
            </a:r>
            <a:endParaRPr lang="en-US" b="1" dirty="0"/>
          </a:p>
          <a:p>
            <a:pPr lvl="0"/>
            <a:r>
              <a:rPr lang="en-US" b="1" dirty="0"/>
              <a:t>Pray for forgiveness - </a:t>
            </a:r>
            <a:r>
              <a:rPr lang="en-US" b="1" dirty="0">
                <a:solidFill>
                  <a:srgbClr val="002060"/>
                </a:solidFill>
              </a:rPr>
              <a:t>Acts 8:22</a:t>
            </a:r>
            <a:endParaRPr lang="en-US" b="1" dirty="0"/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C25306D3-3A6A-4EF3-994D-7DC20F13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502" y="4558748"/>
            <a:ext cx="3046848" cy="161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57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5945-DE7B-437C-984C-D6EAD87B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+mn-lt"/>
              </a:rPr>
              <a:t>4. God Forgives Conditionally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A56B-B78F-4488-A4EA-35B722629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We must be willing to forgive those who have sinned against us!</a:t>
            </a:r>
          </a:p>
          <a:p>
            <a:pPr lvl="0"/>
            <a:endParaRPr lang="en-US" sz="800" b="1" dirty="0"/>
          </a:p>
          <a:p>
            <a:pPr marL="0" lvl="0" indent="0">
              <a:buNone/>
            </a:pPr>
            <a:r>
              <a:rPr lang="en-US" b="1" dirty="0"/>
              <a:t>“For if you forgive men their trespasses, </a:t>
            </a:r>
            <a:br>
              <a:rPr lang="en-US" b="1" dirty="0"/>
            </a:br>
            <a:r>
              <a:rPr lang="en-US" b="1" dirty="0"/>
              <a:t>your heavenly Father will also forgive you. </a:t>
            </a:r>
            <a:br>
              <a:rPr lang="en-US" b="1" dirty="0"/>
            </a:br>
            <a:r>
              <a:rPr lang="en-US" b="1" dirty="0"/>
              <a:t>But if you do not forgive men their trespasses, </a:t>
            </a:r>
            <a:br>
              <a:rPr lang="en-US" b="1" dirty="0"/>
            </a:br>
            <a:r>
              <a:rPr lang="en-US" b="1" dirty="0"/>
              <a:t>neither will your Father forgive </a:t>
            </a:r>
            <a:br>
              <a:rPr lang="en-US" b="1" dirty="0"/>
            </a:br>
            <a:r>
              <a:rPr lang="en-US" b="1" dirty="0"/>
              <a:t>your trespasses.”</a:t>
            </a:r>
            <a:br>
              <a:rPr lang="en-US" sz="800" b="1" dirty="0"/>
            </a:br>
            <a:endParaRPr lang="en-US" sz="800" b="1" dirty="0"/>
          </a:p>
          <a:p>
            <a:pPr marL="0" lvl="0" indent="0">
              <a:buNone/>
            </a:pPr>
            <a:r>
              <a:rPr lang="en-US" sz="2400" b="1" dirty="0">
                <a:solidFill>
                  <a:srgbClr val="002060"/>
                </a:solidFill>
              </a:rPr>
              <a:t>Matthew 6:14-15</a:t>
            </a:r>
            <a:endParaRPr lang="en-US" b="1" dirty="0"/>
          </a:p>
        </p:txBody>
      </p:sp>
      <p:pic>
        <p:nvPicPr>
          <p:cNvPr id="2050" name="Picture 2" descr="Image result for open bible">
            <a:extLst>
              <a:ext uri="{FF2B5EF4-FFF2-40B4-BE49-F238E27FC236}">
                <a16:creationId xmlns:a16="http://schemas.microsoft.com/office/drawing/2014/main" id="{C25306D3-3A6A-4EF3-994D-7DC20F134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502" y="4558748"/>
            <a:ext cx="3046848" cy="161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40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85945-DE7B-437C-984C-D6EAD87B3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What About 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0A56B-B78F-4488-A4EA-35B722629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Do I forgive others Willingly?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Do I forgive others Completely?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Do I forgive others Faithfully?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3200" b="1" dirty="0">
                <a:solidFill>
                  <a:schemeClr val="bg1"/>
                </a:solidFill>
              </a:rPr>
              <a:t>If not, do I expect to </a:t>
            </a:r>
            <a:br>
              <a:rPr lang="en-US" sz="3200" b="1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be forgiven by God? </a:t>
            </a:r>
          </a:p>
        </p:txBody>
      </p:sp>
      <p:pic>
        <p:nvPicPr>
          <p:cNvPr id="1026" name="Picture 2" descr="Image result for question bible">
            <a:extLst>
              <a:ext uri="{FF2B5EF4-FFF2-40B4-BE49-F238E27FC236}">
                <a16:creationId xmlns:a16="http://schemas.microsoft.com/office/drawing/2014/main" id="{D7AED6E4-A13B-4412-A85A-B32414C7A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322" y="4225246"/>
            <a:ext cx="3675499" cy="2135108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82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248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1_Office Theme</vt:lpstr>
      <vt:lpstr>PowerPoint Presentation</vt:lpstr>
      <vt:lpstr>Facts About God’s Forgiveness</vt:lpstr>
      <vt:lpstr>1. God Forgives Willingly</vt:lpstr>
      <vt:lpstr>2. God Forgives Completely</vt:lpstr>
      <vt:lpstr>3. God Forgives Faithfully</vt:lpstr>
      <vt:lpstr>4. God Forgives Conditionally</vt:lpstr>
      <vt:lpstr>4. God Forgives Conditionally</vt:lpstr>
      <vt:lpstr>4. God Forgives Conditionally</vt:lpstr>
      <vt:lpstr>What About Me?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Facts About God’s Forgiveness</dc:title>
  <dc:creator>Heath Rogers</dc:creator>
  <cp:lastModifiedBy>Knollwood</cp:lastModifiedBy>
  <cp:revision>12</cp:revision>
  <dcterms:created xsi:type="dcterms:W3CDTF">2018-03-03T13:02:13Z</dcterms:created>
  <dcterms:modified xsi:type="dcterms:W3CDTF">2018-03-05T15:59:53Z</dcterms:modified>
</cp:coreProperties>
</file>