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256" r:id="rId3"/>
    <p:sldId id="257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58" r:id="rId18"/>
    <p:sldId id="274" r:id="rId19"/>
    <p:sldId id="25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8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C712E-20D4-44E0-98EE-66775E659EE0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97693-0A93-47E3-848B-5EA4A7B3C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53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25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50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10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03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0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12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469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40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5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311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20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73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3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8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2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4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7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5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3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87ABE-FCD3-4645-91C7-D4FB6B5B5723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74E1E-AFA6-47CB-939E-57325309D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97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5436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2513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Walks in the Way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“Blessed is every one who fears the Lord, who walks in His ways” (Psalm 128:1). </a:t>
            </a:r>
          </a:p>
          <a:p>
            <a:endParaRPr lang="en-US" sz="800" b="1" dirty="0"/>
          </a:p>
          <a:p>
            <a:r>
              <a:rPr lang="en-US" b="1" dirty="0"/>
              <a:t>This is the whole duty of man (Eccl. 12:13). </a:t>
            </a:r>
          </a:p>
          <a:p>
            <a:endParaRPr lang="en-US" sz="800" b="1" dirty="0"/>
          </a:p>
          <a:p>
            <a:r>
              <a:rPr lang="en-US" b="1" dirty="0"/>
              <a:t>Zacharias and Elizabeth walked in all the commandments and ordinances of the Lord blamelessly (Luke 1:6). </a:t>
            </a:r>
          </a:p>
        </p:txBody>
      </p:sp>
    </p:spTree>
    <p:extLst>
      <p:ext uri="{BB962C8B-B14F-4D97-AF65-F5344CB8AC3E}">
        <p14:creationId xmlns:p14="http://schemas.microsoft.com/office/powerpoint/2010/main" val="271481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2513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Walks in the Way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“Blessed is every one who fears the Lord, who walks in His ways” (Psalm 128:1). </a:t>
            </a:r>
          </a:p>
          <a:p>
            <a:endParaRPr lang="en-US" sz="800" b="1" dirty="0"/>
          </a:p>
          <a:p>
            <a:r>
              <a:rPr lang="en-US" b="1" dirty="0"/>
              <a:t>This is the whole duty of man (Eccl. 12:13). </a:t>
            </a:r>
          </a:p>
          <a:p>
            <a:endParaRPr lang="en-US" sz="800" b="1" dirty="0"/>
          </a:p>
          <a:p>
            <a:r>
              <a:rPr lang="en-US" b="1" dirty="0"/>
              <a:t>Zacharias and Elizabeth walked in all the commandments and ordinances of the Lord blamelessly (Luke 1:6).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D2B5D7-50DF-411A-ADA6-E6CB385B2D21}"/>
              </a:ext>
            </a:extLst>
          </p:cNvPr>
          <p:cNvSpPr/>
          <p:nvPr/>
        </p:nvSpPr>
        <p:spPr>
          <a:xfrm>
            <a:off x="2822713" y="2968488"/>
            <a:ext cx="5692637" cy="344383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8C03BA-C476-45C7-878C-7F1CC3DCBCC6}"/>
              </a:ext>
            </a:extLst>
          </p:cNvPr>
          <p:cNvSpPr txBox="1"/>
          <p:nvPr/>
        </p:nvSpPr>
        <p:spPr>
          <a:xfrm>
            <a:off x="3180522" y="3362740"/>
            <a:ext cx="4876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bg1"/>
                </a:solidFill>
              </a:rPr>
              <a:t>Noah </a:t>
            </a:r>
            <a:r>
              <a:rPr lang="en-US" sz="2800" b="1" dirty="0">
                <a:solidFill>
                  <a:schemeClr val="bg1"/>
                </a:solidFill>
              </a:rPr>
              <a:t>walked in the way of the Lord (Heb. 11:7).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bg1"/>
                </a:solidFill>
              </a:rPr>
              <a:t>Nadab and Abihu</a:t>
            </a:r>
            <a:r>
              <a:rPr lang="en-US" sz="2800" b="1" dirty="0">
                <a:solidFill>
                  <a:schemeClr val="bg1"/>
                </a:solidFill>
              </a:rPr>
              <a:t> did not (Lev. 10:1-2). </a:t>
            </a:r>
          </a:p>
          <a:p>
            <a:pPr lvl="0"/>
            <a:endParaRPr lang="en-US" sz="800" b="1" dirty="0">
              <a:solidFill>
                <a:schemeClr val="bg1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Am I obeying all of God’s commands? </a:t>
            </a:r>
          </a:p>
        </p:txBody>
      </p:sp>
    </p:spTree>
    <p:extLst>
      <p:ext uri="{BB962C8B-B14F-4D97-AF65-F5344CB8AC3E}">
        <p14:creationId xmlns:p14="http://schemas.microsoft.com/office/powerpoint/2010/main" val="27874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2513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Walks In Uprightness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“He who walks in his uprightness fears the Lord, but he who is perverse in his ways despises Him” (Prov. 14:2). </a:t>
            </a:r>
          </a:p>
          <a:p>
            <a:endParaRPr lang="en-US" sz="800" b="1" dirty="0"/>
          </a:p>
          <a:p>
            <a:r>
              <a:rPr lang="en-US" b="1" dirty="0"/>
              <a:t>To walk “upright” means to walk a straight line. </a:t>
            </a:r>
          </a:p>
          <a:p>
            <a:r>
              <a:rPr lang="en-US" b="1" dirty="0"/>
              <a:t>This applies to the way we walk before God, but also applies to the way we treat others.</a:t>
            </a:r>
          </a:p>
          <a:p>
            <a:r>
              <a:rPr lang="en-US" b="1" dirty="0"/>
              <a:t>To be fair and just, to treat others in an upright manner. </a:t>
            </a:r>
          </a:p>
        </p:txBody>
      </p:sp>
    </p:spTree>
    <p:extLst>
      <p:ext uri="{BB962C8B-B14F-4D97-AF65-F5344CB8AC3E}">
        <p14:creationId xmlns:p14="http://schemas.microsoft.com/office/powerpoint/2010/main" val="215586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2513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Walks In Uprightness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“He who walks in his uprightness fears the Lord, but he who is perverse in his ways despises Him” (Prov. 14:2). </a:t>
            </a:r>
          </a:p>
          <a:p>
            <a:endParaRPr lang="en-US" sz="800" b="1" dirty="0"/>
          </a:p>
          <a:p>
            <a:r>
              <a:rPr lang="en-US" b="1" dirty="0"/>
              <a:t>To walk “upright” means to walk a straight line. </a:t>
            </a:r>
          </a:p>
          <a:p>
            <a:r>
              <a:rPr lang="en-US" b="1" dirty="0"/>
              <a:t>This applies to the way we walk before God, but also applies to the way we treat others.</a:t>
            </a:r>
          </a:p>
          <a:p>
            <a:r>
              <a:rPr lang="en-US" b="1" dirty="0"/>
              <a:t>To be fair and just, to treat others in an upright manner.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60CDBF4-F8BB-4941-87BD-7AE36831EBFB}"/>
              </a:ext>
            </a:extLst>
          </p:cNvPr>
          <p:cNvSpPr/>
          <p:nvPr/>
        </p:nvSpPr>
        <p:spPr>
          <a:xfrm>
            <a:off x="2822713" y="2968488"/>
            <a:ext cx="5692637" cy="344383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2E09AC-955E-4817-9EC8-48F0E5B25927}"/>
              </a:ext>
            </a:extLst>
          </p:cNvPr>
          <p:cNvSpPr txBox="1"/>
          <p:nvPr/>
        </p:nvSpPr>
        <p:spPr>
          <a:xfrm>
            <a:off x="3180522" y="3362740"/>
            <a:ext cx="4876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bg1"/>
                </a:solidFill>
              </a:rPr>
              <a:t>Ruth </a:t>
            </a:r>
            <a:r>
              <a:rPr lang="en-US" sz="2800" b="1" dirty="0">
                <a:solidFill>
                  <a:schemeClr val="bg1"/>
                </a:solidFill>
              </a:rPr>
              <a:t>did right by Naomi (Ruth).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bg1"/>
                </a:solidFill>
              </a:rPr>
              <a:t>Pharaoh </a:t>
            </a:r>
            <a:r>
              <a:rPr lang="en-US" sz="2800" b="1" dirty="0">
                <a:solidFill>
                  <a:schemeClr val="bg1"/>
                </a:solidFill>
              </a:rPr>
              <a:t>did not treat the Israelites right (Ex. 5:2). </a:t>
            </a:r>
          </a:p>
          <a:p>
            <a:pPr lvl="0"/>
            <a:endParaRPr lang="en-US" sz="800" b="1" dirty="0">
              <a:solidFill>
                <a:schemeClr val="bg1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Am I treating others in an upright and fair manner?</a:t>
            </a:r>
          </a:p>
        </p:txBody>
      </p:sp>
    </p:spTree>
    <p:extLst>
      <p:ext uri="{BB962C8B-B14F-4D97-AF65-F5344CB8AC3E}">
        <p14:creationId xmlns:p14="http://schemas.microsoft.com/office/powerpoint/2010/main" val="274620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2513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Trusts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“Who among you fears the Lord? Who obeys the voice of His Servant?... Let him trust in the name of the Lord and rely upon his God” (Isaiah 50:10). </a:t>
            </a:r>
          </a:p>
          <a:p>
            <a:endParaRPr lang="en-US" sz="800" b="1" dirty="0"/>
          </a:p>
          <a:p>
            <a:r>
              <a:rPr lang="en-US" b="1" dirty="0"/>
              <a:t>“Though He slay me, yet will I trust Him” </a:t>
            </a:r>
            <a:br>
              <a:rPr lang="en-US" b="1" dirty="0"/>
            </a:br>
            <a:r>
              <a:rPr lang="en-US" b="1" dirty="0"/>
              <a:t>(Job 13:15).  </a:t>
            </a:r>
          </a:p>
          <a:p>
            <a:endParaRPr lang="en-US" sz="800" b="1" dirty="0"/>
          </a:p>
          <a:p>
            <a:r>
              <a:rPr lang="en-US" b="1" dirty="0"/>
              <a:t>“I would have lost heart, unless I had </a:t>
            </a:r>
            <a:br>
              <a:rPr lang="en-US" b="1" dirty="0"/>
            </a:br>
            <a:r>
              <a:rPr lang="en-US" b="1" dirty="0"/>
              <a:t>believed…” (Ps. 27:13-14). </a:t>
            </a:r>
          </a:p>
        </p:txBody>
      </p:sp>
    </p:spTree>
    <p:extLst>
      <p:ext uri="{BB962C8B-B14F-4D97-AF65-F5344CB8AC3E}">
        <p14:creationId xmlns:p14="http://schemas.microsoft.com/office/powerpoint/2010/main" val="1051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2513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Trusts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“Who among you fears the Lord? Who obeys the voice of His Servant?... Let him trust in the name of the Lord and rely upon his God” (Isaiah 50:10). </a:t>
            </a:r>
          </a:p>
          <a:p>
            <a:endParaRPr lang="en-US" sz="800" b="1" dirty="0"/>
          </a:p>
          <a:p>
            <a:r>
              <a:rPr lang="en-US" b="1" dirty="0"/>
              <a:t>“Though He slay me, yet will I trust Him” </a:t>
            </a:r>
            <a:br>
              <a:rPr lang="en-US" b="1" dirty="0"/>
            </a:br>
            <a:r>
              <a:rPr lang="en-US" b="1" dirty="0"/>
              <a:t>(Job 13:15).  </a:t>
            </a:r>
          </a:p>
          <a:p>
            <a:endParaRPr lang="en-US" sz="800" b="1" dirty="0"/>
          </a:p>
          <a:p>
            <a:r>
              <a:rPr lang="en-US" b="1" dirty="0"/>
              <a:t>“I would have lost heart, unless I had </a:t>
            </a:r>
            <a:br>
              <a:rPr lang="en-US" b="1" dirty="0"/>
            </a:br>
            <a:r>
              <a:rPr lang="en-US" b="1" dirty="0"/>
              <a:t>believed…” (Ps. 27:13-14).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28917CC-85E9-4685-8324-0C46864238D7}"/>
              </a:ext>
            </a:extLst>
          </p:cNvPr>
          <p:cNvSpPr/>
          <p:nvPr/>
        </p:nvSpPr>
        <p:spPr>
          <a:xfrm>
            <a:off x="2584173" y="3154016"/>
            <a:ext cx="5931177" cy="2703445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B160FC-0CB2-43EB-AF3B-1E00242062CA}"/>
              </a:ext>
            </a:extLst>
          </p:cNvPr>
          <p:cNvSpPr txBox="1"/>
          <p:nvPr/>
        </p:nvSpPr>
        <p:spPr>
          <a:xfrm>
            <a:off x="2968487" y="3535016"/>
            <a:ext cx="52213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bg1"/>
                </a:solidFill>
              </a:rPr>
              <a:t>Joshua and Caleb </a:t>
            </a:r>
            <a:r>
              <a:rPr lang="en-US" sz="2800" b="1" dirty="0">
                <a:solidFill>
                  <a:schemeClr val="bg1"/>
                </a:solidFill>
              </a:rPr>
              <a:t>trusted in the Lord (Num. 13-14).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bg1"/>
                </a:solidFill>
              </a:rPr>
              <a:t>Peter</a:t>
            </a:r>
            <a:r>
              <a:rPr lang="en-US" sz="2800" b="1" dirty="0">
                <a:solidFill>
                  <a:schemeClr val="bg1"/>
                </a:solidFill>
              </a:rPr>
              <a:t> did not (Matt. 14:30-31). </a:t>
            </a:r>
          </a:p>
          <a:p>
            <a:pPr lvl="0"/>
            <a:endParaRPr lang="en-US" sz="800" b="1" dirty="0">
              <a:solidFill>
                <a:schemeClr val="bg1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Do I trust in the Lord? </a:t>
            </a:r>
          </a:p>
        </p:txBody>
      </p:sp>
    </p:spTree>
    <p:extLst>
      <p:ext uri="{BB962C8B-B14F-4D97-AF65-F5344CB8AC3E}">
        <p14:creationId xmlns:p14="http://schemas.microsoft.com/office/powerpoint/2010/main" val="245177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642AB-E1D2-4B9A-A4F2-C77F650DB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One who fears the Lord…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0E90E-9500-4F54-9AFA-4F57B219E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Can Be Taught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Departs from Evil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Walks in the Way of the Lord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Walks in Uprightness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Trusts the Lord</a:t>
            </a:r>
          </a:p>
        </p:txBody>
      </p:sp>
    </p:spTree>
    <p:extLst>
      <p:ext uri="{BB962C8B-B14F-4D97-AF65-F5344CB8AC3E}">
        <p14:creationId xmlns:p14="http://schemas.microsoft.com/office/powerpoint/2010/main" val="391567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642AB-E1D2-4B9A-A4F2-C77F650DB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One who fears the Lord…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0E90E-9500-4F54-9AFA-4F57B219E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Can Be Taught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Departs from Evil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Walks in the Way of the Lord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Walks in Uprightness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Trusts the Lord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DA91BDF-8B20-42C2-BBB2-0FC4177679D0}"/>
              </a:ext>
            </a:extLst>
          </p:cNvPr>
          <p:cNvSpPr/>
          <p:nvPr/>
        </p:nvSpPr>
        <p:spPr>
          <a:xfrm>
            <a:off x="4187687" y="4280452"/>
            <a:ext cx="3975652" cy="221242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5A46A4-9C7A-4233-97F0-697C2F5611B3}"/>
              </a:ext>
            </a:extLst>
          </p:cNvPr>
          <p:cNvSpPr txBox="1"/>
          <p:nvPr/>
        </p:nvSpPr>
        <p:spPr>
          <a:xfrm>
            <a:off x="4868103" y="4864002"/>
            <a:ext cx="2584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ysClr val="windowText" lastClr="000000"/>
                </a:solidFill>
              </a:rPr>
              <a:t>Does this describe me?</a:t>
            </a:r>
          </a:p>
        </p:txBody>
      </p:sp>
    </p:spTree>
    <p:extLst>
      <p:ext uri="{BB962C8B-B14F-4D97-AF65-F5344CB8AC3E}">
        <p14:creationId xmlns:p14="http://schemas.microsoft.com/office/powerpoint/2010/main" val="264766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086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responsivereiding.files.wordpress.com/2014/07/f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465982"/>
            <a:ext cx="7407964" cy="1364973"/>
          </a:xfrm>
        </p:spPr>
        <p:txBody>
          <a:bodyPr>
            <a:normAutofit/>
          </a:bodyPr>
          <a:lstStyle/>
          <a:p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It Means To </a:t>
            </a:r>
            <a:b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“Walk in the Fear of the Lord”</a:t>
            </a:r>
            <a:endParaRPr lang="en-US" sz="3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19116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“Fear”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TERROR</a:t>
            </a:r>
            <a:endParaRPr lang="en-US" dirty="0"/>
          </a:p>
          <a:p>
            <a:pPr lvl="0"/>
            <a:r>
              <a:rPr lang="en-US" dirty="0"/>
              <a:t>“a distressing emotion aroused by impending danger, evil, pain, etc., whether the threat is real or imagined.”</a:t>
            </a:r>
          </a:p>
        </p:txBody>
      </p:sp>
    </p:spTree>
    <p:extLst>
      <p:ext uri="{BB962C8B-B14F-4D97-AF65-F5344CB8AC3E}">
        <p14:creationId xmlns:p14="http://schemas.microsoft.com/office/powerpoint/2010/main" val="310747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32370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“Fear”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REVERENCE </a:t>
            </a:r>
            <a:r>
              <a:rPr lang="en-US" dirty="0"/>
              <a:t>or</a:t>
            </a:r>
            <a:r>
              <a:rPr lang="en-US" b="1" dirty="0"/>
              <a:t> GODLY FEAR</a:t>
            </a:r>
            <a:endParaRPr lang="en-US" dirty="0"/>
          </a:p>
          <a:p>
            <a:pPr lvl="0"/>
            <a:r>
              <a:rPr lang="en-US" dirty="0"/>
              <a:t>“Fear is a natural and, in its purpose, beneficent feeling, arising in the presence or anticipation of danger, and moving to its avoidance; it is also awakened in the presence of superiors and of striking manifestations of power, etc., taking the form of awe or reverence.” </a:t>
            </a:r>
          </a:p>
          <a:p>
            <a:pPr lvl="0"/>
            <a:r>
              <a:rPr lang="en-US" dirty="0"/>
              <a:t>“take God seriously; hold Him in highest regard; respect or revere Him.”</a:t>
            </a:r>
          </a:p>
          <a:p>
            <a:pPr lvl="0"/>
            <a:r>
              <a:rPr lang="en-US" dirty="0"/>
              <a:t>The “fear of the Lord” is that attitude of reverence and awe that His people show to Him because they love Him and respect His power and His greatness.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32369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“Walk”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“walk” is a verb, indicating </a:t>
            </a:r>
            <a:r>
              <a:rPr lang="en-US" u="sng" dirty="0"/>
              <a:t>action</a:t>
            </a:r>
            <a:r>
              <a:rPr lang="en-US" dirty="0"/>
              <a:t>. </a:t>
            </a:r>
          </a:p>
          <a:p>
            <a:endParaRPr lang="en-US" sz="800" dirty="0"/>
          </a:p>
          <a:p>
            <a:r>
              <a:rPr lang="en-US" dirty="0"/>
              <a:t>The word “walk” is often used to describe the way a person is living; a phrase that summarizes their entire life. </a:t>
            </a:r>
          </a:p>
          <a:p>
            <a:endParaRPr lang="en-US" sz="800" dirty="0"/>
          </a:p>
          <a:p>
            <a:r>
              <a:rPr lang="en-US" dirty="0"/>
              <a:t>To “walk in the fear of the Lord” is to allow our deep reverence and respect for God to have an impact upon </a:t>
            </a:r>
            <a:r>
              <a:rPr lang="en-US" u="sng" dirty="0"/>
              <a:t>every</a:t>
            </a:r>
            <a:r>
              <a:rPr lang="en-US" dirty="0"/>
              <a:t> aspect of our life.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8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2513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Can Be Taught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“Who is the man that fears the Lord? Him shall He teach in the way He chooses” (Ps. 25:12). </a:t>
            </a:r>
          </a:p>
          <a:p>
            <a:endParaRPr lang="en-US" sz="800" b="1" dirty="0"/>
          </a:p>
          <a:p>
            <a:r>
              <a:rPr lang="en-US" b="1" dirty="0"/>
              <a:t>The fear of the Lord is the beginning of knowledge (Prov. 1:7). </a:t>
            </a:r>
          </a:p>
          <a:p>
            <a:endParaRPr lang="en-US" sz="800" b="1" dirty="0"/>
          </a:p>
          <a:p>
            <a:r>
              <a:rPr lang="en-US" b="1" dirty="0"/>
              <a:t>The man who fears the Lord “delights greatly in His commandments” (Ps. 112:1). </a:t>
            </a:r>
          </a:p>
        </p:txBody>
      </p:sp>
    </p:spTree>
    <p:extLst>
      <p:ext uri="{BB962C8B-B14F-4D97-AF65-F5344CB8AC3E}">
        <p14:creationId xmlns:p14="http://schemas.microsoft.com/office/powerpoint/2010/main" val="203053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2513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Can Be Taught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“Who is the man that fears the Lord? Him shall He teach in the way He chooses” (Ps. 25:12). </a:t>
            </a:r>
          </a:p>
          <a:p>
            <a:endParaRPr lang="en-US" sz="800" b="1" dirty="0"/>
          </a:p>
          <a:p>
            <a:r>
              <a:rPr lang="en-US" b="1" dirty="0"/>
              <a:t>The fear of the Lord is the beginning of knowledge (Prov. 1:7). </a:t>
            </a:r>
          </a:p>
          <a:p>
            <a:endParaRPr lang="en-US" sz="800" b="1" dirty="0"/>
          </a:p>
          <a:p>
            <a:r>
              <a:rPr lang="en-US" b="1" dirty="0"/>
              <a:t>The man who fears the Lord “delights greatly in His commandments” (Ps. 112:1).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65FAD7-20A8-44EC-B218-0622EFBA5549}"/>
              </a:ext>
            </a:extLst>
          </p:cNvPr>
          <p:cNvSpPr/>
          <p:nvPr/>
        </p:nvSpPr>
        <p:spPr>
          <a:xfrm>
            <a:off x="2822713" y="2968488"/>
            <a:ext cx="5692637" cy="3142215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DF5F52-2791-47DD-B7E6-D97FF4C902B8}"/>
              </a:ext>
            </a:extLst>
          </p:cNvPr>
          <p:cNvSpPr txBox="1"/>
          <p:nvPr/>
        </p:nvSpPr>
        <p:spPr>
          <a:xfrm>
            <a:off x="3180522" y="3362740"/>
            <a:ext cx="4876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bg1"/>
                </a:solidFill>
              </a:rPr>
              <a:t>King Josiah </a:t>
            </a:r>
            <a:r>
              <a:rPr lang="en-US" sz="2800" b="1" dirty="0">
                <a:solidFill>
                  <a:schemeClr val="bg1"/>
                </a:solidFill>
              </a:rPr>
              <a:t>could be taught (2 Chron. 34:14-21).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bg1"/>
                </a:solidFill>
              </a:rPr>
              <a:t>Felix</a:t>
            </a:r>
            <a:r>
              <a:rPr lang="en-US" sz="2800" b="1" dirty="0">
                <a:solidFill>
                  <a:schemeClr val="bg1"/>
                </a:solidFill>
              </a:rPr>
              <a:t> could not be taught (Acts 24:25-26). </a:t>
            </a:r>
          </a:p>
          <a:p>
            <a:pPr lvl="0"/>
            <a:endParaRPr lang="en-US" sz="800" b="1" dirty="0">
              <a:solidFill>
                <a:schemeClr val="bg1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Can I be taught? </a:t>
            </a:r>
          </a:p>
        </p:txBody>
      </p:sp>
    </p:spTree>
    <p:extLst>
      <p:ext uri="{BB962C8B-B14F-4D97-AF65-F5344CB8AC3E}">
        <p14:creationId xmlns:p14="http://schemas.microsoft.com/office/powerpoint/2010/main" val="110894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2513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Departs From Evil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“In mercy and truth atonement is provided for iniquity; and by the fear of the Lord one departs from evil.” (Prov. 16:6). </a:t>
            </a:r>
          </a:p>
          <a:p>
            <a:endParaRPr lang="en-US" sz="800" b="1" dirty="0"/>
          </a:p>
          <a:p>
            <a:r>
              <a:rPr lang="en-US" b="1" dirty="0"/>
              <a:t>The fear of the Lord is to “hate evil” (Prov. 8:13). </a:t>
            </a:r>
          </a:p>
          <a:p>
            <a:endParaRPr lang="en-US" sz="800" b="1" dirty="0"/>
          </a:p>
          <a:p>
            <a:r>
              <a:rPr lang="en-US" b="1" dirty="0"/>
              <a:t>The fear of the Lord turns us away from the “snares of death” (Prov. 14:27). </a:t>
            </a:r>
          </a:p>
        </p:txBody>
      </p:sp>
    </p:spTree>
    <p:extLst>
      <p:ext uri="{BB962C8B-B14F-4D97-AF65-F5344CB8AC3E}">
        <p14:creationId xmlns:p14="http://schemas.microsoft.com/office/powerpoint/2010/main" val="318313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6569-E8BB-40BD-A55A-106D30ED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25135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Departs From Evil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12D9-D787-4492-900C-A01065D18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“In mercy and truth atonement is provided for iniquity; and by the fear of the Lord one departs from evil.” (Prov. 16:6). </a:t>
            </a:r>
          </a:p>
          <a:p>
            <a:endParaRPr lang="en-US" sz="800" b="1" dirty="0"/>
          </a:p>
          <a:p>
            <a:r>
              <a:rPr lang="en-US" b="1" dirty="0"/>
              <a:t>The fear of the Lord is to “hate evil” (Prov. 8:13). </a:t>
            </a:r>
          </a:p>
          <a:p>
            <a:endParaRPr lang="en-US" sz="800" b="1" dirty="0"/>
          </a:p>
          <a:p>
            <a:r>
              <a:rPr lang="en-US" b="1" dirty="0"/>
              <a:t>The fear of the Lord turns us away from the “snares of death” (Prov. 14:27).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828845F-73D1-4068-8E27-61E73F199228}"/>
              </a:ext>
            </a:extLst>
          </p:cNvPr>
          <p:cNvSpPr/>
          <p:nvPr/>
        </p:nvSpPr>
        <p:spPr>
          <a:xfrm>
            <a:off x="2822713" y="3154016"/>
            <a:ext cx="5692637" cy="3142215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2A4587-141F-40D7-8677-2A93A07399D2}"/>
              </a:ext>
            </a:extLst>
          </p:cNvPr>
          <p:cNvSpPr txBox="1"/>
          <p:nvPr/>
        </p:nvSpPr>
        <p:spPr>
          <a:xfrm>
            <a:off x="3127514" y="3535016"/>
            <a:ext cx="506233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The</a:t>
            </a:r>
            <a:r>
              <a:rPr lang="en-US" sz="2800" b="1" i="1" dirty="0">
                <a:solidFill>
                  <a:schemeClr val="bg1"/>
                </a:solidFill>
              </a:rPr>
              <a:t> Philippian Jailer </a:t>
            </a:r>
            <a:r>
              <a:rPr lang="en-US" sz="2800" b="1" dirty="0">
                <a:solidFill>
                  <a:schemeClr val="bg1"/>
                </a:solidFill>
              </a:rPr>
              <a:t>departed from evil (Acts 16:29-30).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bg1"/>
                </a:solidFill>
              </a:rPr>
              <a:t>Ananias and Sapphira</a:t>
            </a:r>
            <a:r>
              <a:rPr lang="en-US" sz="2800" b="1" dirty="0">
                <a:solidFill>
                  <a:schemeClr val="bg1"/>
                </a:solidFill>
              </a:rPr>
              <a:t> did not (Acts 5:1-11). </a:t>
            </a:r>
          </a:p>
          <a:p>
            <a:pPr lvl="0"/>
            <a:endParaRPr lang="en-US" sz="800" b="1" dirty="0">
              <a:solidFill>
                <a:schemeClr val="bg1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Have I departed from evil? </a:t>
            </a:r>
          </a:p>
        </p:txBody>
      </p:sp>
    </p:spTree>
    <p:extLst>
      <p:ext uri="{BB962C8B-B14F-4D97-AF65-F5344CB8AC3E}">
        <p14:creationId xmlns:p14="http://schemas.microsoft.com/office/powerpoint/2010/main" val="155716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1048</Words>
  <Application>Microsoft Office PowerPoint</Application>
  <PresentationFormat>On-screen Show (4:3)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“Fear”</vt:lpstr>
      <vt:lpstr>“Fear”</vt:lpstr>
      <vt:lpstr>“Walk”</vt:lpstr>
      <vt:lpstr>1. Can Be Taught</vt:lpstr>
      <vt:lpstr>1. Can Be Taught</vt:lpstr>
      <vt:lpstr>2. Departs From Evil</vt:lpstr>
      <vt:lpstr>2. Departs From Evil</vt:lpstr>
      <vt:lpstr>3. Walks in the Way of the Lord</vt:lpstr>
      <vt:lpstr>3. Walks in the Way of the Lord</vt:lpstr>
      <vt:lpstr>4. Walks In Uprightness</vt:lpstr>
      <vt:lpstr>4. Walks In Uprightness</vt:lpstr>
      <vt:lpstr>5. Trusts the Lord</vt:lpstr>
      <vt:lpstr>5. Trusts the Lord</vt:lpstr>
      <vt:lpstr>One who fears the Lord…</vt:lpstr>
      <vt:lpstr>One who fears the Lord…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Knollwood</cp:lastModifiedBy>
  <cp:revision>13</cp:revision>
  <dcterms:created xsi:type="dcterms:W3CDTF">2018-02-23T21:19:30Z</dcterms:created>
  <dcterms:modified xsi:type="dcterms:W3CDTF">2018-02-26T16:07:33Z</dcterms:modified>
</cp:coreProperties>
</file>