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9" r:id="rId4"/>
    <p:sldId id="260" r:id="rId5"/>
    <p:sldId id="261" r:id="rId6"/>
    <p:sldId id="262" r:id="rId7"/>
    <p:sldId id="264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72240-143A-4FC6-918B-48EBC5938AB7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9E6C-D809-40F1-9DCC-BB62DDCC0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4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9E6C-D809-40F1-9DCC-BB62DDCC0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A84-47E9-4A15-A54D-CD675D28FDF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6DEC-360D-4BAB-9A73-128F210F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2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59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v9y0dukr6mq2.cloudfront.net/video/thumbnail/3xEGOGX/ripples-crystal-clear-blue-water-ripples-crystal-clear-water-on-white-background-abstract-illustration-animation-30fps-hd1080-seamless-loop_vyq5dljsg__F0000.png">
            <a:extLst>
              <a:ext uri="{FF2B5EF4-FFF2-40B4-BE49-F238E27FC236}">
                <a16:creationId xmlns:a16="http://schemas.microsoft.com/office/drawing/2014/main" id="{4198D2F8-19C7-44DA-938E-C3272DA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3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4A7F3-BF01-49D2-8CC9-D58E68F56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5579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Cares If I Sin?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8EB7-07ED-4B7E-9B6E-38064EF30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57671"/>
            <a:ext cx="6858000" cy="25543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Joshua 7</a:t>
            </a:r>
          </a:p>
        </p:txBody>
      </p:sp>
    </p:spTree>
    <p:extLst>
      <p:ext uri="{BB962C8B-B14F-4D97-AF65-F5344CB8AC3E}">
        <p14:creationId xmlns:p14="http://schemas.microsoft.com/office/powerpoint/2010/main" val="19145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v9y0dukr6mq2.cloudfront.net/video/thumbnail/3xEGOGX/ripples-crystal-clear-blue-water-ripples-crystal-clear-water-on-white-background-abstract-illustration-animation-30fps-hd1080-seamless-loop_vyq5dljsg__F0000.png">
            <a:extLst>
              <a:ext uri="{FF2B5EF4-FFF2-40B4-BE49-F238E27FC236}">
                <a16:creationId xmlns:a16="http://schemas.microsoft.com/office/drawing/2014/main" id="{4198D2F8-19C7-44DA-938E-C3272DA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3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4A7F3-BF01-49D2-8CC9-D58E68F5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1. God Cared When </a:t>
            </a:r>
            <a:r>
              <a:rPr lang="en-US" sz="4000" b="1" dirty="0" err="1">
                <a:latin typeface="+mn-lt"/>
              </a:rPr>
              <a:t>Achan</a:t>
            </a:r>
            <a:r>
              <a:rPr lang="en-US" sz="4000" b="1" dirty="0">
                <a:latin typeface="+mn-lt"/>
              </a:rPr>
              <a:t> Sinned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8EB7-07ED-4B7E-9B6E-38064EF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310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God saw his sin - </a:t>
            </a:r>
            <a:r>
              <a:rPr lang="en-US" b="1" dirty="0">
                <a:solidFill>
                  <a:srgbClr val="002060"/>
                </a:solidFill>
              </a:rPr>
              <a:t>Heb. 4:13</a:t>
            </a:r>
          </a:p>
          <a:p>
            <a:r>
              <a:rPr lang="en-US" b="1" i="1" dirty="0"/>
              <a:t>“the anger of the Lord burned” </a:t>
            </a:r>
            <a:r>
              <a:rPr lang="en-US" b="1" dirty="0"/>
              <a:t>- </a:t>
            </a:r>
            <a:r>
              <a:rPr lang="en-US" b="1" dirty="0">
                <a:solidFill>
                  <a:srgbClr val="002060"/>
                </a:solidFill>
              </a:rPr>
              <a:t>Joshua 7:1</a:t>
            </a:r>
          </a:p>
          <a:p>
            <a:endParaRPr lang="en-US" sz="800" b="1" dirty="0"/>
          </a:p>
          <a:p>
            <a:r>
              <a:rPr lang="en-US" b="1" dirty="0"/>
              <a:t>Sin is a violation against:</a:t>
            </a:r>
          </a:p>
          <a:p>
            <a:pPr lvl="1"/>
            <a:r>
              <a:rPr lang="en-US" sz="2800" b="1" dirty="0"/>
              <a:t>God’s law (</a:t>
            </a:r>
            <a:r>
              <a:rPr lang="en-US" sz="2800" b="1" dirty="0">
                <a:solidFill>
                  <a:srgbClr val="002060"/>
                </a:solidFill>
              </a:rPr>
              <a:t>1 John 3:4</a:t>
            </a:r>
            <a:r>
              <a:rPr lang="en-US" sz="2800" b="1" dirty="0"/>
              <a:t>)</a:t>
            </a:r>
          </a:p>
          <a:p>
            <a:pPr lvl="1"/>
            <a:r>
              <a:rPr lang="en-US" sz="2800" b="1" dirty="0"/>
              <a:t>God’s authority (</a:t>
            </a:r>
            <a:r>
              <a:rPr lang="en-US" sz="2800" b="1" dirty="0">
                <a:solidFill>
                  <a:srgbClr val="002060"/>
                </a:solidFill>
              </a:rPr>
              <a:t>James 4:12</a:t>
            </a:r>
            <a:r>
              <a:rPr lang="en-US" sz="2800" b="1" dirty="0"/>
              <a:t>)</a:t>
            </a:r>
          </a:p>
          <a:p>
            <a:pPr lvl="1"/>
            <a:r>
              <a:rPr lang="en-US" sz="2800" b="1" dirty="0"/>
              <a:t>God’s person (</a:t>
            </a:r>
            <a:r>
              <a:rPr lang="en-US" sz="2800" b="1" dirty="0">
                <a:solidFill>
                  <a:srgbClr val="002060"/>
                </a:solidFill>
              </a:rPr>
              <a:t>Gen. 39:9</a:t>
            </a:r>
            <a:r>
              <a:rPr lang="en-US" sz="2800" b="1" dirty="0"/>
              <a:t>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v9y0dukr6mq2.cloudfront.net/video/thumbnail/3xEGOGX/ripples-crystal-clear-blue-water-ripples-crystal-clear-water-on-white-background-abstract-illustration-animation-30fps-hd1080-seamless-loop_vyq5dljsg__F0000.png">
            <a:extLst>
              <a:ext uri="{FF2B5EF4-FFF2-40B4-BE49-F238E27FC236}">
                <a16:creationId xmlns:a16="http://schemas.microsoft.com/office/drawing/2014/main" id="{4198D2F8-19C7-44DA-938E-C3272DA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3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4A7F3-BF01-49D2-8CC9-D58E68F5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2. Israel Cared When </a:t>
            </a:r>
            <a:r>
              <a:rPr lang="en-US" sz="4000" b="1" dirty="0" err="1">
                <a:latin typeface="+mn-lt"/>
              </a:rPr>
              <a:t>Achan</a:t>
            </a:r>
            <a:r>
              <a:rPr lang="en-US" sz="4000" b="1" dirty="0">
                <a:latin typeface="+mn-lt"/>
              </a:rPr>
              <a:t> Sinned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8EB7-07ED-4B7E-9B6E-38064EF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310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36 men were killed, the </a:t>
            </a:r>
            <a:r>
              <a:rPr lang="en-US" b="1" i="1" dirty="0"/>
              <a:t>“hearts of the people melted”</a:t>
            </a:r>
            <a:r>
              <a:rPr lang="en-US" b="1" dirty="0"/>
              <a:t> - </a:t>
            </a:r>
            <a:r>
              <a:rPr lang="en-US" b="1" dirty="0">
                <a:solidFill>
                  <a:srgbClr val="002060"/>
                </a:solidFill>
              </a:rPr>
              <a:t>Joshua 7:2-6</a:t>
            </a:r>
          </a:p>
          <a:p>
            <a:r>
              <a:rPr lang="en-US" b="1" i="1" dirty="0"/>
              <a:t>“one sinner destroys much good” </a:t>
            </a:r>
            <a:r>
              <a:rPr lang="en-US" b="1" dirty="0"/>
              <a:t>- </a:t>
            </a:r>
            <a:r>
              <a:rPr lang="en-US" b="1" dirty="0">
                <a:solidFill>
                  <a:srgbClr val="002060"/>
                </a:solidFill>
              </a:rPr>
              <a:t>Eccl. 9:18</a:t>
            </a:r>
          </a:p>
          <a:p>
            <a:r>
              <a:rPr lang="en-US" b="1" dirty="0"/>
              <a:t>Sin brings reproach upon God and His people - 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	2 Sam. 12:13-14; 1 Cor. 5:1</a:t>
            </a:r>
          </a:p>
        </p:txBody>
      </p:sp>
    </p:spTree>
    <p:extLst>
      <p:ext uri="{BB962C8B-B14F-4D97-AF65-F5344CB8AC3E}">
        <p14:creationId xmlns:p14="http://schemas.microsoft.com/office/powerpoint/2010/main" val="23168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v9y0dukr6mq2.cloudfront.net/video/thumbnail/3xEGOGX/ripples-crystal-clear-blue-water-ripples-crystal-clear-water-on-white-background-abstract-illustration-animation-30fps-hd1080-seamless-loop_vyq5dljsg__F0000.png">
            <a:extLst>
              <a:ext uri="{FF2B5EF4-FFF2-40B4-BE49-F238E27FC236}">
                <a16:creationId xmlns:a16="http://schemas.microsoft.com/office/drawing/2014/main" id="{4198D2F8-19C7-44DA-938E-C3272DA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3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4A7F3-BF01-49D2-8CC9-D58E68F5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3. </a:t>
            </a:r>
            <a:r>
              <a:rPr lang="en-US" sz="4000" b="1" dirty="0" err="1">
                <a:latin typeface="+mn-lt"/>
              </a:rPr>
              <a:t>Achan’s</a:t>
            </a:r>
            <a:r>
              <a:rPr lang="en-US" sz="4000" b="1" dirty="0">
                <a:latin typeface="+mn-lt"/>
              </a:rPr>
              <a:t> Family Cared When </a:t>
            </a:r>
            <a:r>
              <a:rPr lang="en-US" sz="4000" b="1" dirty="0" err="1">
                <a:latin typeface="+mn-lt"/>
              </a:rPr>
              <a:t>Achan</a:t>
            </a:r>
            <a:r>
              <a:rPr lang="en-US" sz="4000" b="1" dirty="0">
                <a:latin typeface="+mn-lt"/>
              </a:rPr>
              <a:t> Sinned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8EB7-07ED-4B7E-9B6E-38064EF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They suffered for his sin - </a:t>
            </a:r>
            <a:r>
              <a:rPr lang="en-US" b="1" dirty="0">
                <a:solidFill>
                  <a:srgbClr val="002060"/>
                </a:solidFill>
              </a:rPr>
              <a:t>Joshua 7:14-15, 22-25</a:t>
            </a:r>
          </a:p>
          <a:p>
            <a:r>
              <a:rPr lang="en-US" b="1" dirty="0"/>
              <a:t>Parents often have to pay a price for the sins of their children - </a:t>
            </a:r>
            <a:r>
              <a:rPr lang="en-US" b="1" dirty="0">
                <a:solidFill>
                  <a:srgbClr val="002060"/>
                </a:solidFill>
              </a:rPr>
              <a:t>Prov. 10:1; 17:25; 19:13</a:t>
            </a:r>
          </a:p>
          <a:p>
            <a:r>
              <a:rPr lang="en-US" b="1" dirty="0"/>
              <a:t>Children often have to pay a price for the sins of their parents - </a:t>
            </a:r>
            <a:r>
              <a:rPr lang="en-US" sz="2800" b="1" dirty="0">
                <a:solidFill>
                  <a:srgbClr val="002060"/>
                </a:solidFill>
              </a:rPr>
              <a:t>Deut. 5:9</a:t>
            </a:r>
          </a:p>
        </p:txBody>
      </p:sp>
    </p:spTree>
    <p:extLst>
      <p:ext uri="{BB962C8B-B14F-4D97-AF65-F5344CB8AC3E}">
        <p14:creationId xmlns:p14="http://schemas.microsoft.com/office/powerpoint/2010/main" val="34459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21C1-2259-4A9C-A109-2627FC3F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1813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effect that parent’s attendance has upon their children.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AC791-4901-41B6-AAF6-74B9E5A43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Attendance of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AE85-30BD-47C2-A9DA-62C70D89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11091"/>
            <a:ext cx="3868340" cy="36845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both parents attend -</a:t>
            </a:r>
          </a:p>
          <a:p>
            <a:r>
              <a:rPr lang="en-US" dirty="0">
                <a:solidFill>
                  <a:schemeClr val="bg1"/>
                </a:solidFill>
              </a:rPr>
              <a:t>If only Dad -</a:t>
            </a:r>
          </a:p>
          <a:p>
            <a:r>
              <a:rPr lang="en-US" dirty="0">
                <a:solidFill>
                  <a:schemeClr val="bg1"/>
                </a:solidFill>
              </a:rPr>
              <a:t>If only Mom -</a:t>
            </a:r>
          </a:p>
          <a:p>
            <a:r>
              <a:rPr lang="en-US" dirty="0">
                <a:solidFill>
                  <a:schemeClr val="bg1"/>
                </a:solidFill>
              </a:rPr>
              <a:t>If neither 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FA9B4-84A6-4AAC-ADE4-3A5252D9C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Faithfulness of Children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A63D6-95DC-460F-9AFB-9082FD432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11091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72%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55%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15%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6%</a:t>
            </a:r>
          </a:p>
        </p:txBody>
      </p:sp>
    </p:spTree>
    <p:extLst>
      <p:ext uri="{BB962C8B-B14F-4D97-AF65-F5344CB8AC3E}">
        <p14:creationId xmlns:p14="http://schemas.microsoft.com/office/powerpoint/2010/main" val="15161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v9y0dukr6mq2.cloudfront.net/video/thumbnail/3xEGOGX/ripples-crystal-clear-blue-water-ripples-crystal-clear-water-on-white-background-abstract-illustration-animation-30fps-hd1080-seamless-loop_vyq5dljsg__F0000.png">
            <a:extLst>
              <a:ext uri="{FF2B5EF4-FFF2-40B4-BE49-F238E27FC236}">
                <a16:creationId xmlns:a16="http://schemas.microsoft.com/office/drawing/2014/main" id="{4198D2F8-19C7-44DA-938E-C3272DA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38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4A7F3-BF01-49D2-8CC9-D58E68F5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Cares If I Sin?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8EB7-07ED-4B7E-9B6E-38064EF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664" y="1653349"/>
            <a:ext cx="4645715" cy="4351338"/>
          </a:xfrm>
        </p:spPr>
        <p:txBody>
          <a:bodyPr>
            <a:normAutofit/>
          </a:bodyPr>
          <a:lstStyle/>
          <a:p>
            <a:r>
              <a:rPr lang="en-US" b="1" dirty="0"/>
              <a:t>God cares.</a:t>
            </a:r>
          </a:p>
          <a:p>
            <a:r>
              <a:rPr lang="en-US" b="1" dirty="0"/>
              <a:t>The people around me care.</a:t>
            </a:r>
          </a:p>
          <a:p>
            <a:r>
              <a:rPr lang="en-US" b="1" dirty="0"/>
              <a:t>My brethren care.</a:t>
            </a:r>
          </a:p>
          <a:p>
            <a:r>
              <a:rPr lang="en-US" b="1" dirty="0"/>
              <a:t>My loved ones care.</a:t>
            </a:r>
          </a:p>
          <a:p>
            <a:r>
              <a:rPr lang="en-US" b="1" dirty="0"/>
              <a:t>So I should care!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228</Words>
  <Application>Microsoft Office PowerPoint</Application>
  <PresentationFormat>On-screen Show (4:3)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Who Cares If I Sin?</vt:lpstr>
      <vt:lpstr>1. God Cared When Achan Sinned</vt:lpstr>
      <vt:lpstr>2. Israel Cared When Achan Sinned</vt:lpstr>
      <vt:lpstr>3. Achan’s Family Cared When Achan Sinned</vt:lpstr>
      <vt:lpstr>The effect that parent’s attendance has upon their children. </vt:lpstr>
      <vt:lpstr>Who Cares If I Sin?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Cares If I Sin?</dc:title>
  <dc:creator>Heath Rogers</dc:creator>
  <cp:lastModifiedBy>Knollwood</cp:lastModifiedBy>
  <cp:revision>14</cp:revision>
  <dcterms:created xsi:type="dcterms:W3CDTF">2018-01-19T19:27:49Z</dcterms:created>
  <dcterms:modified xsi:type="dcterms:W3CDTF">2018-01-22T13:56:53Z</dcterms:modified>
</cp:coreProperties>
</file>