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8" r:id="rId3"/>
    <p:sldId id="256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822FA-EC1B-4A42-945A-73BF2847940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FB775-D598-479C-9240-15A5E24F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624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DF3C-C936-4589-875E-79D7E9CE7AC3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218E-618F-4835-B1A6-4FB6D33B7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98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DF3C-C936-4589-875E-79D7E9CE7AC3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218E-618F-4835-B1A6-4FB6D33B7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4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DF3C-C936-4589-875E-79D7E9CE7AC3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218E-618F-4835-B1A6-4FB6D33B7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509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DF3C-C936-4589-875E-79D7E9CE7AC3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218E-618F-4835-B1A6-4FB6D33B7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37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DF3C-C936-4589-875E-79D7E9CE7AC3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218E-618F-4835-B1A6-4FB6D33B7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292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DF3C-C936-4589-875E-79D7E9CE7AC3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218E-618F-4835-B1A6-4FB6D33B7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68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DF3C-C936-4589-875E-79D7E9CE7AC3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218E-618F-4835-B1A6-4FB6D33B7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25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DF3C-C936-4589-875E-79D7E9CE7AC3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218E-618F-4835-B1A6-4FB6D33B7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532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DF3C-C936-4589-875E-79D7E9CE7AC3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218E-618F-4835-B1A6-4FB6D33B7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735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DF3C-C936-4589-875E-79D7E9CE7AC3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218E-618F-4835-B1A6-4FB6D33B7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930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DF3C-C936-4589-875E-79D7E9CE7AC3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218E-618F-4835-B1A6-4FB6D33B7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0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DF3C-C936-4589-875E-79D7E9CE7AC3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218E-618F-4835-B1A6-4FB6D33B7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4762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DF3C-C936-4589-875E-79D7E9CE7AC3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218E-618F-4835-B1A6-4FB6D33B7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078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DF3C-C936-4589-875E-79D7E9CE7AC3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218E-618F-4835-B1A6-4FB6D33B7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509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DF3C-C936-4589-875E-79D7E9CE7AC3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218E-618F-4835-B1A6-4FB6D33B7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757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DF3C-C936-4589-875E-79D7E9CE7AC3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218E-618F-4835-B1A6-4FB6D33B7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82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DF3C-C936-4589-875E-79D7E9CE7AC3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218E-618F-4835-B1A6-4FB6D33B7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9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DF3C-C936-4589-875E-79D7E9CE7AC3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218E-618F-4835-B1A6-4FB6D33B7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800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DF3C-C936-4589-875E-79D7E9CE7AC3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218E-618F-4835-B1A6-4FB6D33B7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017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DF3C-C936-4589-875E-79D7E9CE7AC3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218E-618F-4835-B1A6-4FB6D33B7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454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DF3C-C936-4589-875E-79D7E9CE7AC3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218E-618F-4835-B1A6-4FB6D33B7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0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DF3C-C936-4589-875E-79D7E9CE7AC3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218E-618F-4835-B1A6-4FB6D33B7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3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1DF3C-C936-4589-875E-79D7E9CE7AC3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1218E-618F-4835-B1A6-4FB6D33B7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01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1DF3C-C936-4589-875E-79D7E9CE7AC3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1218E-618F-4835-B1A6-4FB6D33B7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2207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4249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031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360C1-EC2B-4D49-B9BA-6C8DB623A0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35614"/>
            <a:ext cx="4376530" cy="4664855"/>
          </a:xfrm>
        </p:spPr>
        <p:txBody>
          <a:bodyPr/>
          <a:lstStyle/>
          <a:p>
            <a:r>
              <a:rPr lang="en-US" b="1" dirty="0">
                <a:latin typeface="+mn-lt"/>
              </a:rPr>
              <a:t>Things Parents Provide For Their Children</a:t>
            </a:r>
          </a:p>
        </p:txBody>
      </p:sp>
      <p:pic>
        <p:nvPicPr>
          <p:cNvPr id="1026" name="Picture 2" descr="young-family[1]">
            <a:extLst>
              <a:ext uri="{FF2B5EF4-FFF2-40B4-BE49-F238E27FC236}">
                <a16:creationId xmlns:a16="http://schemas.microsoft.com/office/drawing/2014/main" id="{3B7F7E7F-CDE5-49DD-A929-84681DE05E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430" y="1762538"/>
            <a:ext cx="2686976" cy="4024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600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0651F-0C99-4811-8BC6-AEA3A8336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Parents Must Provide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8D082-2181-48E3-A603-AE67E4449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“But if anyone does not provide for his relatives, and especially for members of his household, he has denied the faith and is worse than an unbeliever.” </a:t>
            </a:r>
          </a:p>
          <a:p>
            <a:pPr marL="0" indent="0">
              <a:buNone/>
            </a:pPr>
            <a:r>
              <a:rPr lang="en-US" b="1" dirty="0"/>
              <a:t>1 Timothy 5:8, </a:t>
            </a:r>
            <a:r>
              <a:rPr lang="en-US" sz="2400" b="1" dirty="0"/>
              <a:t>English Standard Version</a:t>
            </a:r>
            <a:endParaRPr lang="en-US" b="1" dirty="0"/>
          </a:p>
        </p:txBody>
      </p:sp>
      <p:pic>
        <p:nvPicPr>
          <p:cNvPr id="1026" name="Picture 2" descr="https://jermination.files.wordpress.com/2009/03/open_bible.jpg">
            <a:extLst>
              <a:ext uri="{FF2B5EF4-FFF2-40B4-BE49-F238E27FC236}">
                <a16:creationId xmlns:a16="http://schemas.microsoft.com/office/drawing/2014/main" id="{64A44456-40A5-4329-8660-919065337D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894" y="4237383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467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A00F1-A067-46EE-99BB-0E76897D0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1. Physical Necessities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B2131-2C9C-4DA1-AF79-CF2061C3E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1 Timothy 5:8</a:t>
            </a:r>
          </a:p>
          <a:p>
            <a:r>
              <a:rPr lang="en-US" b="1" dirty="0">
                <a:solidFill>
                  <a:srgbClr val="002060"/>
                </a:solidFill>
              </a:rPr>
              <a:t>2 Thess. 3:10</a:t>
            </a:r>
          </a:p>
          <a:p>
            <a:r>
              <a:rPr lang="en-US" b="1" dirty="0">
                <a:solidFill>
                  <a:srgbClr val="002060"/>
                </a:solidFill>
              </a:rPr>
              <a:t>Matt. 6:25-26</a:t>
            </a:r>
          </a:p>
          <a:p>
            <a:r>
              <a:rPr lang="en-US" b="1" dirty="0">
                <a:solidFill>
                  <a:srgbClr val="002060"/>
                </a:solidFill>
              </a:rPr>
              <a:t>Matt. 7:9-11</a:t>
            </a:r>
          </a:p>
          <a:p>
            <a:r>
              <a:rPr lang="en-US" b="1" dirty="0">
                <a:solidFill>
                  <a:srgbClr val="002060"/>
                </a:solidFill>
              </a:rPr>
              <a:t>Prov. 31:15, 21</a:t>
            </a:r>
          </a:p>
        </p:txBody>
      </p:sp>
      <p:pic>
        <p:nvPicPr>
          <p:cNvPr id="2050" name="Picture 2" descr="https://themannerlymom.com/wp-content/uploads/2016/04/forpost.familyattable-1.png">
            <a:extLst>
              <a:ext uri="{FF2B5EF4-FFF2-40B4-BE49-F238E27FC236}">
                <a16:creationId xmlns:a16="http://schemas.microsoft.com/office/drawing/2014/main" id="{BAF81C2E-8323-4910-AAB1-B8AE55EAE8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35" b="4901"/>
          <a:stretch/>
        </p:blipFill>
        <p:spPr bwMode="auto">
          <a:xfrm>
            <a:off x="4385642" y="3697357"/>
            <a:ext cx="4129708" cy="247960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479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A00F1-A067-46EE-99BB-0E76897D0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2. Training and Discipline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B2131-2C9C-4DA1-AF79-CF2061C3E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Prov. 22:6</a:t>
            </a:r>
          </a:p>
          <a:p>
            <a:r>
              <a:rPr lang="en-US" b="1" dirty="0">
                <a:solidFill>
                  <a:srgbClr val="002060"/>
                </a:solidFill>
              </a:rPr>
              <a:t>Gen. 18:19</a:t>
            </a:r>
          </a:p>
          <a:p>
            <a:r>
              <a:rPr lang="en-US" b="1" dirty="0">
                <a:solidFill>
                  <a:srgbClr val="002060"/>
                </a:solidFill>
              </a:rPr>
              <a:t>Deut. 6:6-9</a:t>
            </a:r>
          </a:p>
          <a:p>
            <a:r>
              <a:rPr lang="en-US" b="1" dirty="0">
                <a:solidFill>
                  <a:srgbClr val="002060"/>
                </a:solidFill>
              </a:rPr>
              <a:t>Eph. 6:4</a:t>
            </a:r>
          </a:p>
          <a:p>
            <a:endParaRPr lang="en-US" sz="2000" b="1" dirty="0"/>
          </a:p>
          <a:p>
            <a:r>
              <a:rPr lang="en-US" b="1" dirty="0"/>
              <a:t>Discipline must be done in love (</a:t>
            </a:r>
            <a:r>
              <a:rPr lang="en-US" b="1" dirty="0">
                <a:solidFill>
                  <a:srgbClr val="002060"/>
                </a:solidFill>
              </a:rPr>
              <a:t>Prov. 13:24</a:t>
            </a:r>
            <a:r>
              <a:rPr lang="en-US" b="1" dirty="0"/>
              <a:t>). </a:t>
            </a:r>
          </a:p>
          <a:p>
            <a:r>
              <a:rPr lang="en-US" b="1" dirty="0"/>
              <a:t>Must be timely (</a:t>
            </a:r>
            <a:r>
              <a:rPr lang="en-US" b="1" dirty="0">
                <a:solidFill>
                  <a:srgbClr val="002060"/>
                </a:solidFill>
              </a:rPr>
              <a:t>Prov. 19:18</a:t>
            </a:r>
            <a:r>
              <a:rPr lang="en-US" b="1" dirty="0"/>
              <a:t>). </a:t>
            </a:r>
          </a:p>
          <a:p>
            <a:r>
              <a:rPr lang="en-US" b="1" dirty="0"/>
              <a:t>Bad behaviors must be corrected (</a:t>
            </a:r>
            <a:r>
              <a:rPr lang="en-US" b="1" dirty="0">
                <a:solidFill>
                  <a:srgbClr val="002060"/>
                </a:solidFill>
              </a:rPr>
              <a:t>Prov. 22:15</a:t>
            </a:r>
            <a:r>
              <a:rPr lang="en-US" b="1" dirty="0"/>
              <a:t>). </a:t>
            </a:r>
          </a:p>
        </p:txBody>
      </p:sp>
      <p:pic>
        <p:nvPicPr>
          <p:cNvPr id="3074" name="Picture 2" descr="https://ak2.picdn.net/shutterstock/videos/1908262/thumb/1.jpg">
            <a:extLst>
              <a:ext uri="{FF2B5EF4-FFF2-40B4-BE49-F238E27FC236}">
                <a16:creationId xmlns:a16="http://schemas.microsoft.com/office/drawing/2014/main" id="{7E098D1C-76AC-4A54-BD23-922A97E0F6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992" y="1877005"/>
            <a:ext cx="3943350" cy="222160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9640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A00F1-A067-46EE-99BB-0E76897D0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3. Good Example</a:t>
            </a:r>
          </a:p>
        </p:txBody>
      </p:sp>
      <p:pic>
        <p:nvPicPr>
          <p:cNvPr id="4102" name="Picture 6" descr="http://i-exc.ccm2.net/iex/1280/1979029196/719451.jpg">
            <a:extLst>
              <a:ext uri="{FF2B5EF4-FFF2-40B4-BE49-F238E27FC236}">
                <a16:creationId xmlns:a16="http://schemas.microsoft.com/office/drawing/2014/main" id="{80251278-F3F1-4DC9-BFAA-2144FF5E81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809" y="3781822"/>
            <a:ext cx="3593647" cy="239514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B2131-2C9C-4DA1-AF79-CF2061C3E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Matt. 5:16</a:t>
            </a:r>
          </a:p>
          <a:p>
            <a:r>
              <a:rPr lang="en-US" b="1" dirty="0">
                <a:solidFill>
                  <a:srgbClr val="002060"/>
                </a:solidFill>
              </a:rPr>
              <a:t>Phil. 3:17</a:t>
            </a:r>
          </a:p>
          <a:p>
            <a:r>
              <a:rPr lang="en-US" b="1" dirty="0">
                <a:solidFill>
                  <a:srgbClr val="002060"/>
                </a:solidFill>
              </a:rPr>
              <a:t>Matt. 23:3</a:t>
            </a:r>
          </a:p>
        </p:txBody>
      </p:sp>
      <p:pic>
        <p:nvPicPr>
          <p:cNvPr id="4098" name="Picture 2" descr="https://1uv0y2g38q13bxedh1lznow1-wpengine.netdna-ssl.com/wp-content/uploads/2017/06/Depositphotos_25265797_s-2015.jpg">
            <a:extLst>
              <a:ext uri="{FF2B5EF4-FFF2-40B4-BE49-F238E27FC236}">
                <a16:creationId xmlns:a16="http://schemas.microsoft.com/office/drawing/2014/main" id="{DFE6ADF4-6D69-4FCA-BD04-3B2436BD3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8435" y="1825625"/>
            <a:ext cx="2816915" cy="188169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9932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A00F1-A067-46EE-99BB-0E76897D0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4. Stability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B2131-2C9C-4DA1-AF79-CF2061C3E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Luke 2:52</a:t>
            </a:r>
          </a:p>
          <a:p>
            <a:r>
              <a:rPr lang="en-US" b="1" dirty="0">
                <a:solidFill>
                  <a:srgbClr val="002060"/>
                </a:solidFill>
              </a:rPr>
              <a:t>1 Cor. 13:4-7</a:t>
            </a:r>
          </a:p>
          <a:p>
            <a:r>
              <a:rPr lang="en-US" b="1" dirty="0">
                <a:solidFill>
                  <a:srgbClr val="002060"/>
                </a:solidFill>
              </a:rPr>
              <a:t>Eph. 6:4</a:t>
            </a:r>
          </a:p>
          <a:p>
            <a:r>
              <a:rPr lang="en-US" b="1" dirty="0">
                <a:solidFill>
                  <a:srgbClr val="002060"/>
                </a:solidFill>
              </a:rPr>
              <a:t>Mal. 2:13-16</a:t>
            </a:r>
          </a:p>
        </p:txBody>
      </p:sp>
      <p:pic>
        <p:nvPicPr>
          <p:cNvPr id="2050" name="Picture 2" descr="MPj04227330000[1]">
            <a:extLst>
              <a:ext uri="{FF2B5EF4-FFF2-40B4-BE49-F238E27FC236}">
                <a16:creationId xmlns:a16="http://schemas.microsoft.com/office/drawing/2014/main" id="{0E3F6C98-D6A5-4C8E-929E-F6241FC88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834" y="2886903"/>
            <a:ext cx="2777986" cy="2777986"/>
          </a:xfrm>
          <a:prstGeom prst="rect">
            <a:avLst/>
          </a:prstGeom>
          <a:noFill/>
          <a:ln w="9525" algn="in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CCCCCC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6048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A00F1-A067-46EE-99BB-0E76897D0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5. Comfort in Our Death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B2131-2C9C-4DA1-AF79-CF2061C3E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1 Thess. 4:13-18</a:t>
            </a:r>
          </a:p>
        </p:txBody>
      </p:sp>
      <p:pic>
        <p:nvPicPr>
          <p:cNvPr id="6146" name="Picture 2" descr="http://www.health-concerns.org/wp-content/uploads/2015/07/image001-2.jpg">
            <a:extLst>
              <a:ext uri="{FF2B5EF4-FFF2-40B4-BE49-F238E27FC236}">
                <a16:creationId xmlns:a16="http://schemas.microsoft.com/office/drawing/2014/main" id="{A8941A22-5624-4DA9-B4EA-15E9B68637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5190" y="3269973"/>
            <a:ext cx="4960160" cy="274796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2387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0651F-0C99-4811-8BC6-AEA3A8336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Parents Must Provide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8D082-2181-48E3-A603-AE67E4449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“But if anyone does not provide for his relatives, and especially for members of his household, he has denied the faith and is worse than an unbeliever.” </a:t>
            </a:r>
          </a:p>
          <a:p>
            <a:pPr marL="0" indent="0">
              <a:buNone/>
            </a:pPr>
            <a:r>
              <a:rPr lang="en-US" b="1" dirty="0"/>
              <a:t>1 Timothy 5:8, </a:t>
            </a:r>
            <a:r>
              <a:rPr lang="en-US" sz="2400" b="1" dirty="0"/>
              <a:t>English Standard Version</a:t>
            </a:r>
            <a:endParaRPr lang="en-US" b="1" dirty="0"/>
          </a:p>
        </p:txBody>
      </p:sp>
      <p:pic>
        <p:nvPicPr>
          <p:cNvPr id="1026" name="Picture 2" descr="https://jermination.files.wordpress.com/2009/03/open_bible.jpg">
            <a:extLst>
              <a:ext uri="{FF2B5EF4-FFF2-40B4-BE49-F238E27FC236}">
                <a16:creationId xmlns:a16="http://schemas.microsoft.com/office/drawing/2014/main" id="{64A44456-40A5-4329-8660-919065337D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894" y="4237383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454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194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1_Office Theme</vt:lpstr>
      <vt:lpstr>PowerPoint Presentation</vt:lpstr>
      <vt:lpstr>Things Parents Provide For Their Children</vt:lpstr>
      <vt:lpstr>Parents Must Provide</vt:lpstr>
      <vt:lpstr>1. Physical Necessities</vt:lpstr>
      <vt:lpstr>2. Training and Discipline</vt:lpstr>
      <vt:lpstr>3. Good Example</vt:lpstr>
      <vt:lpstr>4. Stability</vt:lpstr>
      <vt:lpstr>5. Comfort in Our Death</vt:lpstr>
      <vt:lpstr>Parents Must Provide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Things Parents Provide For Their Children</dc:title>
  <dc:creator>Heath Rogers</dc:creator>
  <cp:lastModifiedBy>Knollwood</cp:lastModifiedBy>
  <cp:revision>14</cp:revision>
  <dcterms:created xsi:type="dcterms:W3CDTF">2018-01-19T21:44:57Z</dcterms:created>
  <dcterms:modified xsi:type="dcterms:W3CDTF">2018-01-22T13:54:00Z</dcterms:modified>
</cp:coreProperties>
</file>