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notesMasterIdLst>
    <p:notesMasterId r:id="rId9"/>
  </p:notesMasterIdLst>
  <p:sldIdLst>
    <p:sldId id="257" r:id="rId2"/>
    <p:sldId id="256" r:id="rId3"/>
    <p:sldId id="259" r:id="rId4"/>
    <p:sldId id="260" r:id="rId5"/>
    <p:sldId id="261" r:id="rId6"/>
    <p:sldId id="262" r:id="rId7"/>
    <p:sldId id="258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1382" y="67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D11A29-5851-4056-9EC1-009F88CB461B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D7FD67-4AE4-4156-9F0B-CF6DFA21DB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505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5CFF6-DC25-43BF-838F-3AB6606EC097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4C27-C34C-463A-818A-0DAA1990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9444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5CFF6-DC25-43BF-838F-3AB6606EC097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4C27-C34C-463A-818A-0DAA1990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9829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5CFF6-DC25-43BF-838F-3AB6606EC097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4C27-C34C-463A-818A-0DAA1990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876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5CFF6-DC25-43BF-838F-3AB6606EC097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4C27-C34C-463A-818A-0DAA1990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3447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5CFF6-DC25-43BF-838F-3AB6606EC097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4C27-C34C-463A-818A-0DAA1990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137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5CFF6-DC25-43BF-838F-3AB6606EC097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4C27-C34C-463A-818A-0DAA1990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5566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5CFF6-DC25-43BF-838F-3AB6606EC097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4C27-C34C-463A-818A-0DAA1990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37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5CFF6-DC25-43BF-838F-3AB6606EC097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4C27-C34C-463A-818A-0DAA1990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6187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5CFF6-DC25-43BF-838F-3AB6606EC097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4C27-C34C-463A-818A-0DAA1990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018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5CFF6-DC25-43BF-838F-3AB6606EC097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4C27-C34C-463A-818A-0DAA1990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539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5CFF6-DC25-43BF-838F-3AB6606EC097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F4C27-C34C-463A-818A-0DAA1990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037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25CFF6-DC25-43BF-838F-3AB6606EC097}" type="datetimeFigureOut">
              <a:rPr lang="en-US" smtClean="0"/>
              <a:t>1/15/2018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3F4C27-C34C-463A-818A-0DAA199078E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61676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7234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2.wp.com/pastorsavage.net/wp-content/uploads/2017/10/thief_in_the_night-title-2-still-16x9.jpg?resize=1038%2C576&amp;ssl=1">
            <a:extLst>
              <a:ext uri="{FF2B5EF4-FFF2-40B4-BE49-F238E27FC236}">
                <a16:creationId xmlns:a16="http://schemas.microsoft.com/office/drawing/2014/main" id="{EA828396-F6A7-4448-BA8B-28970AED1C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107" y="519220"/>
            <a:ext cx="8001000" cy="4439444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E8A2697E-339A-476D-9716-BCB84D2EEC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232058"/>
            <a:ext cx="6858000" cy="1022971"/>
          </a:xfrm>
        </p:spPr>
        <p:txBody>
          <a:bodyPr/>
          <a:lstStyle/>
          <a:p>
            <a:r>
              <a:rPr lang="en-US" sz="2800" b="1" dirty="0"/>
              <a:t>The Second Coming of Christ</a:t>
            </a:r>
          </a:p>
          <a:p>
            <a:r>
              <a:rPr lang="en-US" b="1" dirty="0"/>
              <a:t>1 Thess. 5:1-4</a:t>
            </a:r>
          </a:p>
        </p:txBody>
      </p:sp>
    </p:spTree>
    <p:extLst>
      <p:ext uri="{BB962C8B-B14F-4D97-AF65-F5344CB8AC3E}">
        <p14:creationId xmlns:p14="http://schemas.microsoft.com/office/powerpoint/2010/main" val="3135138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1898B-A9C2-42DC-AB6F-518BE0864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+mn-lt"/>
              </a:rPr>
              <a:t>It Will Happen!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D65F3-4D8A-48BA-A7EE-DEA13E54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Jesus said He would return - </a:t>
            </a:r>
            <a:r>
              <a:rPr lang="en-US" sz="2800" dirty="0">
                <a:solidFill>
                  <a:schemeClr val="tx1"/>
                </a:solidFill>
              </a:rPr>
              <a:t>John 14:1-3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Angels said He would return - </a:t>
            </a:r>
            <a:r>
              <a:rPr lang="en-US" sz="2800" dirty="0">
                <a:solidFill>
                  <a:schemeClr val="tx1"/>
                </a:solidFill>
              </a:rPr>
              <a:t>Acts 1:9-11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The apostles said He would return - </a:t>
            </a:r>
            <a:endParaRPr lang="en-US" b="1" dirty="0"/>
          </a:p>
          <a:p>
            <a:pPr marL="457200" lvl="1" indent="0">
              <a:buNone/>
            </a:pPr>
            <a:r>
              <a:rPr lang="en-US" sz="2800" dirty="0">
                <a:solidFill>
                  <a:schemeClr val="tx1"/>
                </a:solidFill>
              </a:rPr>
              <a:t>1 Thess. 4:15-16; 2 Peter 3:4</a:t>
            </a:r>
          </a:p>
        </p:txBody>
      </p:sp>
    </p:spTree>
    <p:extLst>
      <p:ext uri="{BB962C8B-B14F-4D97-AF65-F5344CB8AC3E}">
        <p14:creationId xmlns:p14="http://schemas.microsoft.com/office/powerpoint/2010/main" val="24914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1898B-A9C2-42DC-AB6F-518BE0864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+mn-lt"/>
              </a:rPr>
              <a:t>The Nature of the Lord’s Return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D65F3-4D8A-48BA-A7EE-DEA13E54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Jesus will actually come back - </a:t>
            </a:r>
            <a:r>
              <a:rPr lang="en-US" sz="2800" dirty="0">
                <a:solidFill>
                  <a:schemeClr val="tx1"/>
                </a:solidFill>
              </a:rPr>
              <a:t>Acts 1:11</a:t>
            </a:r>
          </a:p>
          <a:p>
            <a:r>
              <a:rPr lang="en-US" b="1" dirty="0"/>
              <a:t>The time is unknown - </a:t>
            </a:r>
            <a:r>
              <a:rPr lang="en-US" dirty="0"/>
              <a:t>Matt. 24:36</a:t>
            </a:r>
            <a:endParaRPr lang="en-US" b="1" dirty="0"/>
          </a:p>
          <a:p>
            <a:r>
              <a:rPr lang="en-US" sz="2800" b="1" dirty="0">
                <a:solidFill>
                  <a:schemeClr val="tx1"/>
                </a:solidFill>
              </a:rPr>
              <a:t>It will not be a secret. </a:t>
            </a:r>
          </a:p>
          <a:p>
            <a:pPr lvl="1"/>
            <a:r>
              <a:rPr lang="en-US" sz="2800" b="1" dirty="0"/>
              <a:t>Will be announced - </a:t>
            </a:r>
            <a:r>
              <a:rPr lang="en-US" sz="2800" dirty="0">
                <a:solidFill>
                  <a:schemeClr val="tx1"/>
                </a:solidFill>
              </a:rPr>
              <a:t>1 Thess. 4:16</a:t>
            </a:r>
          </a:p>
          <a:p>
            <a:pPr lvl="1"/>
            <a:r>
              <a:rPr lang="en-US" sz="2800" b="1" dirty="0"/>
              <a:t>Accompanied by angels and fire </a:t>
            </a:r>
            <a:r>
              <a:rPr lang="en-US" sz="2800" dirty="0"/>
              <a:t>- 2 Thess. 1:7-8</a:t>
            </a:r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Cannot be stopped or avoided - </a:t>
            </a:r>
            <a:r>
              <a:rPr lang="en-US" sz="2800" dirty="0">
                <a:solidFill>
                  <a:schemeClr val="tx1"/>
                </a:solidFill>
              </a:rPr>
              <a:t>1 Thess. 5:3</a:t>
            </a:r>
          </a:p>
        </p:txBody>
      </p:sp>
    </p:spTree>
    <p:extLst>
      <p:ext uri="{BB962C8B-B14F-4D97-AF65-F5344CB8AC3E}">
        <p14:creationId xmlns:p14="http://schemas.microsoft.com/office/powerpoint/2010/main" val="2681043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1898B-A9C2-42DC-AB6F-518BE0864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516683"/>
          </a:xfrm>
        </p:spPr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+mn-lt"/>
              </a:rPr>
              <a:t>What Will Happen When the Lord Returns?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D65F3-4D8A-48BA-A7EE-DEA13E541E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0835"/>
            <a:ext cx="7886700" cy="4136128"/>
          </a:xfrm>
        </p:spPr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The dead will be raised.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1 Thess</a:t>
            </a:r>
            <a:r>
              <a:rPr lang="en-US" sz="2800" dirty="0"/>
              <a:t>. 4:15-17; </a:t>
            </a:r>
            <a:r>
              <a:rPr lang="en-US" sz="2800" dirty="0">
                <a:solidFill>
                  <a:schemeClr val="tx1"/>
                </a:solidFill>
              </a:rPr>
              <a:t>John 5:28-29</a:t>
            </a:r>
          </a:p>
          <a:p>
            <a:r>
              <a:rPr lang="en-US" b="1" dirty="0"/>
              <a:t>Those l</a:t>
            </a:r>
            <a:r>
              <a:rPr lang="en-US" sz="2800" b="1" dirty="0">
                <a:solidFill>
                  <a:schemeClr val="tx1"/>
                </a:solidFill>
              </a:rPr>
              <a:t>iving will be changed.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1 Cor. 15:50-54</a:t>
            </a:r>
          </a:p>
          <a:p>
            <a:r>
              <a:rPr lang="en-US" sz="2800" b="1" dirty="0">
                <a:solidFill>
                  <a:schemeClr val="tx1"/>
                </a:solidFill>
              </a:rPr>
              <a:t>The earth will be destroyed.</a:t>
            </a:r>
          </a:p>
          <a:p>
            <a:pPr lvl="1"/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sz="2800" dirty="0">
                <a:solidFill>
                  <a:schemeClr val="tx1"/>
                </a:solidFill>
              </a:rPr>
              <a:t>2 Pet. 3:10-13; Matt. 24:35</a:t>
            </a:r>
            <a:endParaRPr lang="en-US" sz="2800" b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Judgment will take place.</a:t>
            </a:r>
          </a:p>
          <a:p>
            <a:pPr lvl="1"/>
            <a:r>
              <a:rPr lang="en-US" sz="2800" dirty="0"/>
              <a:t>Matt. 25:31-33, 46; Rev. 20:11-15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3668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1898B-A9C2-42DC-AB6F-518BE0864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tx1"/>
                </a:solidFill>
                <a:latin typeface="+mn-lt"/>
              </a:rPr>
              <a:t>Man’s Proper Response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D65F3-4D8A-48BA-A7EE-DEA13E541E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b="1" dirty="0">
                <a:solidFill>
                  <a:schemeClr val="tx1"/>
                </a:solidFill>
              </a:rPr>
              <a:t>The Second Coming of Christ is likened to a </a:t>
            </a:r>
            <a:br>
              <a:rPr lang="en-US" sz="2800" b="1" dirty="0">
                <a:solidFill>
                  <a:schemeClr val="tx1"/>
                </a:solidFill>
              </a:rPr>
            </a:br>
            <a:r>
              <a:rPr lang="en-US" sz="2800" b="1" dirty="0">
                <a:solidFill>
                  <a:schemeClr val="tx1"/>
                </a:solidFill>
              </a:rPr>
              <a:t>“Thief in the Night.”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1 Thess. 5:1-2; 2 Pet. 3:10; Matt. 24:42-44</a:t>
            </a:r>
          </a:p>
          <a:p>
            <a:endParaRPr lang="en-US" sz="1000" b="1" dirty="0">
              <a:solidFill>
                <a:schemeClr val="tx1"/>
              </a:solidFill>
            </a:endParaRPr>
          </a:p>
          <a:p>
            <a:r>
              <a:rPr lang="en-US" sz="2800" b="1" dirty="0">
                <a:solidFill>
                  <a:schemeClr val="tx1"/>
                </a:solidFill>
              </a:rPr>
              <a:t>The Lord would have us prepare ourselves and live in a state of constant readiness.</a:t>
            </a:r>
            <a:r>
              <a:rPr lang="en-US" sz="2800" dirty="0">
                <a:solidFill>
                  <a:schemeClr val="tx1"/>
                </a:solidFill>
              </a:rPr>
              <a:t> </a:t>
            </a:r>
          </a:p>
          <a:p>
            <a:pPr lvl="1"/>
            <a:r>
              <a:rPr lang="en-US" sz="2800" dirty="0">
                <a:solidFill>
                  <a:schemeClr val="tx1"/>
                </a:solidFill>
              </a:rPr>
              <a:t>Matt. 24:45-51</a:t>
            </a:r>
          </a:p>
        </p:txBody>
      </p:sp>
    </p:spTree>
    <p:extLst>
      <p:ext uri="{BB962C8B-B14F-4D97-AF65-F5344CB8AC3E}">
        <p14:creationId xmlns:p14="http://schemas.microsoft.com/office/powerpoint/2010/main" val="4129945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6561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114</TotalTime>
  <Words>173</Words>
  <Application>Microsoft Office PowerPoint</Application>
  <PresentationFormat>On-screen Show (4:3)</PresentationFormat>
  <Paragraphs>29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It Will Happen!</vt:lpstr>
      <vt:lpstr>The Nature of the Lord’s Return</vt:lpstr>
      <vt:lpstr>What Will Happen When the Lord Returns?</vt:lpstr>
      <vt:lpstr>Man’s Proper Response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Like A Thief in the Night</dc:title>
  <dc:creator>Heath Rogers</dc:creator>
  <cp:lastModifiedBy>Knollwood</cp:lastModifiedBy>
  <cp:revision>12</cp:revision>
  <dcterms:created xsi:type="dcterms:W3CDTF">2018-01-11T12:10:42Z</dcterms:created>
  <dcterms:modified xsi:type="dcterms:W3CDTF">2018-01-15T16:13:45Z</dcterms:modified>
</cp:coreProperties>
</file>