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59" r:id="rId3"/>
    <p:sldId id="256" r:id="rId4"/>
    <p:sldId id="257" r:id="rId5"/>
    <p:sldId id="262" r:id="rId6"/>
    <p:sldId id="263" r:id="rId7"/>
    <p:sldId id="264" r:id="rId8"/>
    <p:sldId id="265" r:id="rId9"/>
    <p:sldId id="258" r:id="rId10"/>
    <p:sldId id="261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88AAA7-539D-468D-8E2E-F192BB0A27A5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1C0CE-0AAE-4DD4-AE37-AC9C5DA34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63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EAD-6590-4094-ADDE-3D8CF4B678C3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6130-6EBB-4546-B020-4A93C593A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504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EAD-6590-4094-ADDE-3D8CF4B678C3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6130-6EBB-4546-B020-4A93C593A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93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EAD-6590-4094-ADDE-3D8CF4B678C3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6130-6EBB-4546-B020-4A93C593A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24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EAD-6590-4094-ADDE-3D8CF4B678C3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6130-6EBB-4546-B020-4A93C593A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600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EAD-6590-4094-ADDE-3D8CF4B678C3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6130-6EBB-4546-B020-4A93C593A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403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EAD-6590-4094-ADDE-3D8CF4B678C3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6130-6EBB-4546-B020-4A93C593A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1890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EAD-6590-4094-ADDE-3D8CF4B678C3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6130-6EBB-4546-B020-4A93C593A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8725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EAD-6590-4094-ADDE-3D8CF4B678C3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6130-6EBB-4546-B020-4A93C593A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3496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EAD-6590-4094-ADDE-3D8CF4B678C3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6130-6EBB-4546-B020-4A93C593A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3394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EAD-6590-4094-ADDE-3D8CF4B678C3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6130-6EBB-4546-B020-4A93C593A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24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EAD-6590-4094-ADDE-3D8CF4B678C3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6130-6EBB-4546-B020-4A93C593A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80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EAD-6590-4094-ADDE-3D8CF4B678C3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6130-6EBB-4546-B020-4A93C593A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4022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EAD-6590-4094-ADDE-3D8CF4B678C3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6130-6EBB-4546-B020-4A93C593A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000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EAD-6590-4094-ADDE-3D8CF4B678C3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6130-6EBB-4546-B020-4A93C593A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5591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EAD-6590-4094-ADDE-3D8CF4B678C3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6130-6EBB-4546-B020-4A93C593A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599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EAD-6590-4094-ADDE-3D8CF4B678C3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6130-6EBB-4546-B020-4A93C593A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799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EAD-6590-4094-ADDE-3D8CF4B678C3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6130-6EBB-4546-B020-4A93C593A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228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EAD-6590-4094-ADDE-3D8CF4B678C3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6130-6EBB-4546-B020-4A93C593A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29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EAD-6590-4094-ADDE-3D8CF4B678C3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6130-6EBB-4546-B020-4A93C593A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86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EAD-6590-4094-ADDE-3D8CF4B678C3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6130-6EBB-4546-B020-4A93C593A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105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EAD-6590-4094-ADDE-3D8CF4B678C3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6130-6EBB-4546-B020-4A93C593A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40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EAD-6590-4094-ADDE-3D8CF4B678C3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6130-6EBB-4546-B020-4A93C593A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189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74EAD-6590-4094-ADDE-3D8CF4B678C3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36130-6EBB-4546-B020-4A93C593A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38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74EAD-6590-4094-ADDE-3D8CF4B678C3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36130-6EBB-4546-B020-4A93C593A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140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8974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556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alemnet.vo.llnwd.net/media/cms/CW/blogs/Trending/31778-ascension1200.1200w.tn.jpg">
            <a:extLst>
              <a:ext uri="{FF2B5EF4-FFF2-40B4-BE49-F238E27FC236}">
                <a16:creationId xmlns:a16="http://schemas.microsoft.com/office/drawing/2014/main" id="{5D4A5B21-A5B4-4162-930C-710A546C40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39813"/>
            <a:ext cx="9144000" cy="477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675A65F-FABE-4538-B592-66B3A60888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093846"/>
            <a:ext cx="7772400" cy="1217337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The Ascension of Jesus</a:t>
            </a:r>
          </a:p>
        </p:txBody>
      </p:sp>
    </p:spTree>
    <p:extLst>
      <p:ext uri="{BB962C8B-B14F-4D97-AF65-F5344CB8AC3E}">
        <p14:creationId xmlns:p14="http://schemas.microsoft.com/office/powerpoint/2010/main" val="264412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9A1B5-7E30-40AB-B6E2-1DAB9FD9C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634" y="1232457"/>
            <a:ext cx="7693715" cy="27564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Mark 16:19</a:t>
            </a:r>
          </a:p>
          <a:p>
            <a:pPr marL="0" indent="0">
              <a:buNone/>
            </a:pPr>
            <a:r>
              <a:rPr lang="en-US" sz="3200" b="1" dirty="0"/>
              <a:t>Luke 24:50-52</a:t>
            </a:r>
          </a:p>
          <a:p>
            <a:pPr marL="0" indent="0">
              <a:buNone/>
            </a:pPr>
            <a:r>
              <a:rPr lang="en-US" sz="3200" b="1" dirty="0"/>
              <a:t>Acts 1:9-11</a:t>
            </a:r>
          </a:p>
        </p:txBody>
      </p:sp>
      <p:pic>
        <p:nvPicPr>
          <p:cNvPr id="2050" name="Picture 2" descr="http://rccgtkclagos.com/wp-content/uploads/2015/07/accension.jpg">
            <a:extLst>
              <a:ext uri="{FF2B5EF4-FFF2-40B4-BE49-F238E27FC236}">
                <a16:creationId xmlns:a16="http://schemas.microsoft.com/office/drawing/2014/main" id="{27CBBEC7-3D6F-4C8A-A155-D1874D1467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9553" y="2917139"/>
            <a:ext cx="5095460" cy="318466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541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61AB1-16F2-4450-9721-85690CB53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Proves Jesus is the Messiah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E72CB-6A32-4B2D-98E8-E63FD379B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John 6:30-38, 60-62</a:t>
            </a:r>
          </a:p>
          <a:p>
            <a:pPr lvl="1"/>
            <a:r>
              <a:rPr lang="en-US" sz="2800" b="1" dirty="0"/>
              <a:t>Jesus proved He is the Bread </a:t>
            </a:r>
            <a:r>
              <a:rPr lang="en-US" sz="2800" b="1" u="sng" dirty="0"/>
              <a:t>from</a:t>
            </a:r>
            <a:r>
              <a:rPr lang="en-US" sz="2800" b="1" dirty="0"/>
              <a:t> Heaven when He </a:t>
            </a:r>
            <a:r>
              <a:rPr lang="en-US" sz="2800" b="1" u="sng" dirty="0"/>
              <a:t>ascended</a:t>
            </a:r>
            <a:r>
              <a:rPr lang="en-US" sz="2800" b="1" dirty="0"/>
              <a:t> </a:t>
            </a:r>
            <a:r>
              <a:rPr lang="en-US" sz="2800" b="1" u="sng" dirty="0"/>
              <a:t>back</a:t>
            </a:r>
            <a:r>
              <a:rPr lang="en-US" sz="2800" b="1" dirty="0"/>
              <a:t> </a:t>
            </a:r>
            <a:r>
              <a:rPr lang="en-US" sz="2800" b="1" u="sng" dirty="0"/>
              <a:t>into</a:t>
            </a:r>
            <a:r>
              <a:rPr lang="en-US" sz="2800" b="1" dirty="0"/>
              <a:t> Heaven.</a:t>
            </a:r>
          </a:p>
          <a:p>
            <a:endParaRPr lang="en-US" sz="800" b="1" dirty="0"/>
          </a:p>
          <a:p>
            <a:r>
              <a:rPr lang="en-US" b="1" dirty="0"/>
              <a:t>Acts 7:55-58</a:t>
            </a:r>
          </a:p>
        </p:txBody>
      </p:sp>
    </p:spTree>
    <p:extLst>
      <p:ext uri="{BB962C8B-B14F-4D97-AF65-F5344CB8AC3E}">
        <p14:creationId xmlns:p14="http://schemas.microsoft.com/office/powerpoint/2010/main" val="812383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61AB1-16F2-4450-9721-85690CB53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Enabled Jesus to Send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the Holy Spirit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E72CB-6A32-4B2D-98E8-E63FD379B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John 16:5-7</a:t>
            </a:r>
          </a:p>
          <a:p>
            <a:endParaRPr lang="en-US" sz="800" b="1" dirty="0"/>
          </a:p>
          <a:p>
            <a:r>
              <a:rPr lang="en-US" b="1" dirty="0"/>
              <a:t>The Holy Spirit gave the apostles: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/>
              <a:t>Revelation (John 16:12-13)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/>
              <a:t>Power (Acts 1:8)</a:t>
            </a:r>
          </a:p>
          <a:p>
            <a:endParaRPr lang="en-US" sz="800" b="1" dirty="0"/>
          </a:p>
          <a:p>
            <a:r>
              <a:rPr lang="en-US" b="1" dirty="0"/>
              <a:t>This happened on Pentecost (Acts 2:33).</a:t>
            </a:r>
          </a:p>
          <a:p>
            <a:r>
              <a:rPr lang="en-US" b="1" dirty="0"/>
              <a:t>From Heaven, the Lord has equipped His church with everything it needs (Eph. 4:8-12).</a:t>
            </a:r>
          </a:p>
        </p:txBody>
      </p:sp>
    </p:spTree>
    <p:extLst>
      <p:ext uri="{BB962C8B-B14F-4D97-AF65-F5344CB8AC3E}">
        <p14:creationId xmlns:p14="http://schemas.microsoft.com/office/powerpoint/2010/main" val="663115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61AB1-16F2-4450-9721-85690CB53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Where Jesus Became 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E72CB-6A32-4B2D-98E8-E63FD379B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Psalm 110:1-2 </a:t>
            </a:r>
          </a:p>
          <a:p>
            <a:pPr lvl="1"/>
            <a:r>
              <a:rPr lang="en-US" sz="2800" b="1" dirty="0"/>
              <a:t>The Messiah was promised a place at God’s </a:t>
            </a:r>
            <a:r>
              <a:rPr lang="en-US" sz="2800" b="1" i="1" dirty="0"/>
              <a:t>right hand </a:t>
            </a:r>
            <a:r>
              <a:rPr lang="en-US" sz="2800" b="1" dirty="0"/>
              <a:t>from which He would </a:t>
            </a:r>
            <a:r>
              <a:rPr lang="en-US" sz="2800" b="1" i="1" dirty="0"/>
              <a:t>rule</a:t>
            </a:r>
            <a:r>
              <a:rPr lang="en-US" sz="2800" b="1" dirty="0"/>
              <a:t>. </a:t>
            </a:r>
          </a:p>
          <a:p>
            <a:endParaRPr lang="en-US" sz="800" b="1" dirty="0"/>
          </a:p>
          <a:p>
            <a:r>
              <a:rPr lang="en-US" b="1" dirty="0"/>
              <a:t>Jesus sat down at the </a:t>
            </a:r>
            <a:r>
              <a:rPr lang="en-US" b="1" i="1" dirty="0"/>
              <a:t>right hand </a:t>
            </a:r>
            <a:r>
              <a:rPr lang="en-US" b="1" dirty="0"/>
              <a:t>of God when He ascended into Heaven (Mark 16:19; Acts 2:33-36). </a:t>
            </a:r>
          </a:p>
          <a:p>
            <a:endParaRPr lang="en-US" sz="800" b="1" dirty="0"/>
          </a:p>
          <a:p>
            <a:r>
              <a:rPr lang="en-US" b="1" dirty="0"/>
              <a:t>The coronation of Jesus as King took place upon His ascension into Heaven (Daniel 7:13-14). </a:t>
            </a:r>
          </a:p>
        </p:txBody>
      </p:sp>
    </p:spTree>
    <p:extLst>
      <p:ext uri="{BB962C8B-B14F-4D97-AF65-F5344CB8AC3E}">
        <p14:creationId xmlns:p14="http://schemas.microsoft.com/office/powerpoint/2010/main" val="2651813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61AB1-16F2-4450-9721-85690CB53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4. Where Jesus Serves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As Our High Priest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E72CB-6A32-4B2D-98E8-E63FD379B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Heb. 9:24-25 </a:t>
            </a:r>
          </a:p>
          <a:p>
            <a:pPr lvl="1"/>
            <a:r>
              <a:rPr lang="en-US" sz="2800" b="1" dirty="0"/>
              <a:t>The High Priest of Israel would enter the Holy of Holies (the </a:t>
            </a:r>
            <a:r>
              <a:rPr lang="en-US" sz="2800" b="1" i="1" dirty="0"/>
              <a:t>presence</a:t>
            </a:r>
            <a:r>
              <a:rPr lang="en-US" sz="2800" b="1" dirty="0"/>
              <a:t> of God) on behalf of the people once a year. </a:t>
            </a:r>
          </a:p>
          <a:p>
            <a:endParaRPr lang="en-US" sz="800" b="1" dirty="0"/>
          </a:p>
          <a:p>
            <a:r>
              <a:rPr lang="en-US" b="1" dirty="0"/>
              <a:t>Jesus is a better High Priest because He has entered the actual presence of God with a better sacrifice where He serves on our behalf.</a:t>
            </a:r>
          </a:p>
          <a:p>
            <a:pPr lvl="1"/>
            <a:r>
              <a:rPr lang="en-US" sz="2800" b="1" dirty="0"/>
              <a:t>It there that He makes </a:t>
            </a:r>
            <a:r>
              <a:rPr lang="en-US" sz="2800" b="1" i="1" dirty="0"/>
              <a:t>intercession</a:t>
            </a:r>
            <a:r>
              <a:rPr lang="en-US" sz="2800" b="1" dirty="0"/>
              <a:t> for us.</a:t>
            </a:r>
          </a:p>
          <a:p>
            <a:pPr lvl="1"/>
            <a:r>
              <a:rPr lang="en-US" sz="2800" b="1" dirty="0"/>
              <a:t>Heb. 7:25; 1 John 2:1</a:t>
            </a:r>
          </a:p>
        </p:txBody>
      </p:sp>
    </p:spTree>
    <p:extLst>
      <p:ext uri="{BB962C8B-B14F-4D97-AF65-F5344CB8AC3E}">
        <p14:creationId xmlns:p14="http://schemas.microsoft.com/office/powerpoint/2010/main" val="975048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75220-90ED-4B8C-8D32-BF31249F4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5. Where Jesus Has Prepared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Our Eternal Home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16BE5-2782-4DBD-8172-61DFBD3ED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John 14:1-3 </a:t>
            </a:r>
          </a:p>
          <a:p>
            <a:pPr lvl="1"/>
            <a:r>
              <a:rPr lang="en-US" sz="2800" b="1" dirty="0"/>
              <a:t>Ascending into Heaven allowed Jesus to prepare a place to which He will bring us for eternity. </a:t>
            </a:r>
          </a:p>
          <a:p>
            <a:endParaRPr lang="en-US" sz="800" b="1" dirty="0"/>
          </a:p>
          <a:p>
            <a:r>
              <a:rPr lang="en-US" b="1" dirty="0"/>
              <a:t>Our hope is that Jesus will return from Heaven, raise us from the dead, and receive us to Himself.</a:t>
            </a:r>
          </a:p>
          <a:p>
            <a:pPr lvl="1"/>
            <a:r>
              <a:rPr lang="en-US" sz="2800" b="1" dirty="0"/>
              <a:t>1 Thess. 4:13-18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33217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alemnet.vo.llnwd.net/media/cms/CW/blogs/Trending/31778-ascension1200.1200w.tn.jpg">
            <a:extLst>
              <a:ext uri="{FF2B5EF4-FFF2-40B4-BE49-F238E27FC236}">
                <a16:creationId xmlns:a16="http://schemas.microsoft.com/office/drawing/2014/main" id="{5D4A5B21-A5B4-4162-930C-710A546C40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39813"/>
            <a:ext cx="9144000" cy="477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0607362B-4A74-4829-90CC-C5007097D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67482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Significance of the Ascension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E2D4DF-6186-4DCC-94C2-0DE8C85A8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9950" y="2315946"/>
            <a:ext cx="7402167" cy="2786138"/>
          </a:xfrm>
        </p:spPr>
        <p:txBody>
          <a:bodyPr/>
          <a:lstStyle/>
          <a:p>
            <a:r>
              <a:rPr lang="en-US" b="1" dirty="0"/>
              <a:t>Proves Jesus is the Messiah</a:t>
            </a:r>
          </a:p>
          <a:p>
            <a:r>
              <a:rPr lang="en-US" b="1" dirty="0"/>
              <a:t>Enabled Jesus to Send the Holy Spirit</a:t>
            </a:r>
          </a:p>
          <a:p>
            <a:r>
              <a:rPr lang="en-US" b="1" dirty="0"/>
              <a:t>Where Jesus Became King</a:t>
            </a:r>
          </a:p>
          <a:p>
            <a:r>
              <a:rPr lang="en-US" b="1" dirty="0"/>
              <a:t>Where Jesus Serves as Our High Priest</a:t>
            </a:r>
          </a:p>
          <a:p>
            <a:r>
              <a:rPr lang="en-US" b="1" dirty="0"/>
              <a:t>Where Jesus Has Prepared Our Eternal Home</a:t>
            </a:r>
          </a:p>
        </p:txBody>
      </p:sp>
    </p:spTree>
    <p:extLst>
      <p:ext uri="{BB962C8B-B14F-4D97-AF65-F5344CB8AC3E}">
        <p14:creationId xmlns:p14="http://schemas.microsoft.com/office/powerpoint/2010/main" val="404004399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313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1_Office Theme</vt:lpstr>
      <vt:lpstr>PowerPoint Presentation</vt:lpstr>
      <vt:lpstr>The Ascension of Jesus</vt:lpstr>
      <vt:lpstr>PowerPoint Presentation</vt:lpstr>
      <vt:lpstr>1. Proves Jesus is the Messiah</vt:lpstr>
      <vt:lpstr>2. Enabled Jesus to Send  the Holy Spirit</vt:lpstr>
      <vt:lpstr>3. Where Jesus Became King</vt:lpstr>
      <vt:lpstr>4. Where Jesus Serves  As Our High Priest</vt:lpstr>
      <vt:lpstr>5. Where Jesus Has Prepared  Our Eternal Home </vt:lpstr>
      <vt:lpstr>Significance of the Ascension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Ascension of Jesus</dc:title>
  <dc:creator>Heath Rogers</dc:creator>
  <cp:lastModifiedBy>Knollwood</cp:lastModifiedBy>
  <cp:revision>11</cp:revision>
  <dcterms:created xsi:type="dcterms:W3CDTF">2018-01-12T16:14:40Z</dcterms:created>
  <dcterms:modified xsi:type="dcterms:W3CDTF">2018-01-15T16:12:59Z</dcterms:modified>
</cp:coreProperties>
</file>