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8" r:id="rId2"/>
    <p:sldMasterId id="2147483730" r:id="rId3"/>
    <p:sldMasterId id="2147483742" r:id="rId4"/>
  </p:sldMasterIdLst>
  <p:sldIdLst>
    <p:sldId id="262" r:id="rId5"/>
    <p:sldId id="256" r:id="rId6"/>
    <p:sldId id="265" r:id="rId7"/>
    <p:sldId id="266" r:id="rId8"/>
    <p:sldId id="257" r:id="rId9"/>
    <p:sldId id="258" r:id="rId10"/>
    <p:sldId id="259" r:id="rId11"/>
    <p:sldId id="260" r:id="rId12"/>
    <p:sldId id="261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8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6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93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0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6158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2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14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77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54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65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9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34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87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90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34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54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71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30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08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6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5751-4E5E-48A0-84B0-60BA34559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A04CF-7FB6-463D-B9C3-22141BF3F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A6CE-CDE3-4EB9-96B4-BA10171B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811C6-68A2-4E4F-A6DF-098BA96EF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51FD0-745A-4C75-A250-80D08CE8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44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582D-351A-402A-99BD-339887F06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210BA-EFA2-4B45-BA12-ABF815321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92A5A-D869-4DE7-A007-F1E4BD97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CA0B7-F47B-456A-9F42-42B9C25C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0935D-C4F6-44D5-A7C8-220D609E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257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7B75D-5DEB-47C2-8978-7E3F9C3A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44A4A-B8C1-4EDF-8A02-AEB6675CD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426B8-F4A9-4DD3-88F3-BE3606DD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1BB36-9C0F-4A63-A772-42E8FB46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D9597-4690-4174-AA35-0CA10602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2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253A4-0729-4EAC-B38C-C9796337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605B7-33BE-40AB-973A-050EDE88A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67C23-48EF-4803-86A3-7F2690F82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F31CF-0887-4267-BAF5-7CDCAD4C7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DC7E-BC62-438B-94EB-52D4CB6C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4E4BB-138F-40C3-9A9D-DE56E5678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568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E25F-6156-436B-A6E7-000C6B1B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6301F-6622-47DE-9B16-B0A92026D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FAD5C-0ADA-474A-9D70-BC54740D2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82712-31AB-4AB2-B86A-15DB9E128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71294-446B-4E1A-AB43-4B7D2C325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478C3F-AFDF-402A-BFE6-680A8492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DD44CF-C164-4976-91B6-D16B9554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5C46D5-4FED-47D3-A875-BA991C871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17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3C17-39E9-41CD-837D-33E70F30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8FAC2-11A5-4D14-9758-C1F400B8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32089-FEC3-450B-88EA-F2C8815C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01DE5-074E-43CF-BBAB-5FAB2D05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436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F94F5-F875-4911-9007-CEED1505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74839A-D27F-42B3-857B-C8E7F9827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7C0F3-67B0-4942-BBD8-EEF0451C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9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CAF6B-ED7B-43AF-84AF-491847D9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34993-DE42-4D40-9772-C9E2B4954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05D7F-D48A-4ADA-8223-AC2CFF640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D67A3-316E-43B6-B9E4-B5E86F7D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427EB-68B8-402F-BC27-DCB95697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50DBA-5B46-4555-8417-B82F0DA9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150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92B7C-0C16-43A7-BDF1-331AAE1DF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7E058-D907-4EE7-884B-6878DA440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08FDF-9D1D-43C4-A7BE-012996593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8CB2E-9CE6-4D2B-9B74-259B43D0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6930D-40A4-48B0-BBAE-3FCCC04C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C27CE-1885-4285-A864-F89A7884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381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3051-8C27-4726-B6AC-FB6D0E7A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9A2E4-3BED-4FAE-A606-9A845B05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A7720-0435-465E-A4F4-93AB6B92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8C10F-162C-4840-88D2-536A47B1A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9C212-2BD3-4A9C-BE34-2E0F8381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53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A0777-15C3-45CD-88C9-70B582528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08058-047A-4915-86D3-C62E3B60B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450E8-64BB-4E52-A4DF-A132B58C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726DA-8C40-4DAE-9B25-4D951F8C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B29B7-01FE-4DB9-A8FF-9BAEC963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945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7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464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75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648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686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229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800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720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865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823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154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592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304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2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16235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61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590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6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5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2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87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E1E317-C305-4482-8BBC-7186612A8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F1719-1CAF-419A-9D2B-AC2378697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50FAC-54AE-431B-9D98-AB39C347F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F6268-66B5-48E9-AC17-990E27222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04C7B-798E-4395-8C76-32B564455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083-4766-4CAB-A1AE-8ABF2B95C5CA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E12A5F-39DA-4652-810C-647EF40D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2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88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83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5D83-2764-4178-B07D-9A9DFD1B69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Walking With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F0C8F9-A3AB-463B-94B8-4E21A70E9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8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98474-7FC1-49E4-B07A-11C2871B4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“By faith Enoch was taken away so that he did not see death, ‘and was not found, because God had taken him’; for before he was taken he had this testimony, that he pleased God.</a:t>
            </a:r>
          </a:p>
          <a:p>
            <a:pPr marL="0" indent="0" algn="r">
              <a:buNone/>
            </a:pPr>
            <a:r>
              <a:rPr lang="en-US" sz="2800" b="1" dirty="0"/>
              <a:t>Hebrews 11:5</a:t>
            </a:r>
          </a:p>
        </p:txBody>
      </p:sp>
    </p:spTree>
    <p:extLst>
      <p:ext uri="{BB962C8B-B14F-4D97-AF65-F5344CB8AC3E}">
        <p14:creationId xmlns:p14="http://schemas.microsoft.com/office/powerpoint/2010/main" val="363640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98474-7FC1-49E4-B07A-11C2871B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8227"/>
            <a:ext cx="7886700" cy="4798736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sz="2800" b="1" dirty="0"/>
              <a:t>Enoch lived sixty-five years, and begot Methuselah. </a:t>
            </a:r>
          </a:p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sz="2800" b="1" dirty="0"/>
              <a:t>After he begot Methuselah, Enoch </a:t>
            </a:r>
            <a:r>
              <a:rPr lang="en-US" sz="2800" b="1" u="sng" dirty="0"/>
              <a:t>walked with God</a:t>
            </a:r>
            <a:r>
              <a:rPr lang="en-US" sz="2800" b="1" dirty="0"/>
              <a:t> three hundred years, and had sons and daughters. </a:t>
            </a:r>
          </a:p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sz="2800" b="1" dirty="0"/>
              <a:t>So all the days of Enoch were three hundred and sixty-five years. </a:t>
            </a:r>
          </a:p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sz="2800" b="1" dirty="0"/>
              <a:t>And Enoch </a:t>
            </a:r>
            <a:r>
              <a:rPr lang="en-US" sz="2800" b="1" u="sng" dirty="0"/>
              <a:t>walked with God</a:t>
            </a:r>
            <a:r>
              <a:rPr lang="en-US" sz="2800" b="1" dirty="0"/>
              <a:t>; and he was not, for God took him. </a:t>
            </a:r>
          </a:p>
          <a:p>
            <a:pPr marL="0" indent="0" algn="r">
              <a:buNone/>
            </a:pPr>
            <a:r>
              <a:rPr lang="en-US" sz="2800" b="1" dirty="0"/>
              <a:t>Genesis 5:21-24</a:t>
            </a:r>
          </a:p>
        </p:txBody>
      </p:sp>
    </p:spTree>
    <p:extLst>
      <p:ext uri="{BB962C8B-B14F-4D97-AF65-F5344CB8AC3E}">
        <p14:creationId xmlns:p14="http://schemas.microsoft.com/office/powerpoint/2010/main" val="391069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3B12-797C-44ED-88D2-8FF1FB135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1. We Must Believe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9CAE0-52B6-4D87-8D39-5CDEF8A9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878" y="2133600"/>
            <a:ext cx="622852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“But without faith it is impossible to please Him, for he who comes to God must believe that He is, and that He is a rewarder of those who diligently seek Him.” </a:t>
            </a:r>
          </a:p>
          <a:p>
            <a:pPr marL="0" indent="0" algn="r">
              <a:buNone/>
            </a:pPr>
            <a:r>
              <a:rPr lang="en-US" sz="2800" b="1" dirty="0">
                <a:solidFill>
                  <a:schemeClr val="tx1"/>
                </a:solidFill>
              </a:rPr>
              <a:t>Hebrews 11:6</a:t>
            </a:r>
          </a:p>
        </p:txBody>
      </p:sp>
    </p:spTree>
    <p:extLst>
      <p:ext uri="{BB962C8B-B14F-4D97-AF65-F5344CB8AC3E}">
        <p14:creationId xmlns:p14="http://schemas.microsoft.com/office/powerpoint/2010/main" val="226158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0390-B8DE-4280-929F-D614847E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2. We Must Obey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27F87-BC47-4ACB-BD2A-3E823C38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 James 1:21-22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James 2:14-26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Matthew 7:21-23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Deuteronomy 5:32-33</a:t>
            </a:r>
          </a:p>
        </p:txBody>
      </p:sp>
    </p:spTree>
    <p:extLst>
      <p:ext uri="{BB962C8B-B14F-4D97-AF65-F5344CB8AC3E}">
        <p14:creationId xmlns:p14="http://schemas.microsoft.com/office/powerpoint/2010/main" val="190797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0390-B8DE-4280-929F-D614847E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3. We Must Agree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27F87-BC47-4ACB-BD2A-3E823C38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 “Can two walk together, unless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they are agreed?” (Amos 3:3)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 We must agree that God is right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about everything He has said.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 Psalm 119:128</a:t>
            </a:r>
          </a:p>
        </p:txBody>
      </p:sp>
    </p:spTree>
    <p:extLst>
      <p:ext uri="{BB962C8B-B14F-4D97-AF65-F5344CB8AC3E}">
        <p14:creationId xmlns:p14="http://schemas.microsoft.com/office/powerpoint/2010/main" val="39689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0390-B8DE-4280-929F-D614847E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4. We Must Be Loyal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27F87-BC47-4ACB-BD2A-3E823C38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 Love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 Deut. 13:4; 30:20; Matt. 22:37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Service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 Matt. 6:24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Defense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 Phil. 1:17; Gal. 2:4-5</a:t>
            </a:r>
          </a:p>
        </p:txBody>
      </p:sp>
    </p:spTree>
    <p:extLst>
      <p:ext uri="{BB962C8B-B14F-4D97-AF65-F5344CB8AC3E}">
        <p14:creationId xmlns:p14="http://schemas.microsoft.com/office/powerpoint/2010/main" val="3324666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58464-F003-4CCC-B3FB-F25A4BA9B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Walking With God Requires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C838C-1450-41C1-905D-A473315A5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878" y="1905000"/>
            <a:ext cx="6228522" cy="400622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 Belief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Obedience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Agreement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Loyalty</a:t>
            </a:r>
          </a:p>
        </p:txBody>
      </p:sp>
    </p:spTree>
    <p:extLst>
      <p:ext uri="{BB962C8B-B14F-4D97-AF65-F5344CB8AC3E}">
        <p14:creationId xmlns:p14="http://schemas.microsoft.com/office/powerpoint/2010/main" val="41748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38</TotalTime>
  <Words>231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Wisp</vt:lpstr>
      <vt:lpstr>Office Theme</vt:lpstr>
      <vt:lpstr>1_Office Theme</vt:lpstr>
      <vt:lpstr>1_Wisp</vt:lpstr>
      <vt:lpstr>PowerPoint Presentation</vt:lpstr>
      <vt:lpstr>Walking With God</vt:lpstr>
      <vt:lpstr>PowerPoint Presentation</vt:lpstr>
      <vt:lpstr>PowerPoint Presentation</vt:lpstr>
      <vt:lpstr>1. We Must Believe God</vt:lpstr>
      <vt:lpstr>2. We Must Obey God</vt:lpstr>
      <vt:lpstr>3. We Must Agree With God</vt:lpstr>
      <vt:lpstr>4. We Must Be Loyal To God</vt:lpstr>
      <vt:lpstr>Walking With God Requires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With God</dc:title>
  <dc:creator>Heath Rogers</dc:creator>
  <cp:lastModifiedBy>Heath Rogers</cp:lastModifiedBy>
  <cp:revision>7</cp:revision>
  <dcterms:created xsi:type="dcterms:W3CDTF">2017-12-13T14:53:18Z</dcterms:created>
  <dcterms:modified xsi:type="dcterms:W3CDTF">2017-12-14T19:57:59Z</dcterms:modified>
</cp:coreProperties>
</file>