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7" r:id="rId3"/>
    <p:sldId id="256" r:id="rId4"/>
    <p:sldId id="259" r:id="rId5"/>
    <p:sldId id="260" r:id="rId6"/>
    <p:sldId id="261" r:id="rId7"/>
    <p:sldId id="263" r:id="rId8"/>
    <p:sldId id="264" r:id="rId9"/>
    <p:sldId id="262" r:id="rId10"/>
    <p:sldId id="258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067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45553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4763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37144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8806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6947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9358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5861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7564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5548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4374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84009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46750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68439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7062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9221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65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08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832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0057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509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427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827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63B827-81CE-40A0-ACE6-1A0A36EC8DCE}" type="datetimeFigureOut">
              <a:rPr lang="en-US" smtClean="0"/>
              <a:t>12/14/2017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A945A1-EBF0-4D28-B46F-CD5E27DB91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837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82721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E44A9D-6FBF-4FD5-A687-BC1ED2961E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1501567"/>
          </a:xfrm>
        </p:spPr>
        <p:txBody>
          <a:bodyPr/>
          <a:lstStyle/>
          <a:p>
            <a:r>
              <a:rPr lang="en-US" b="1" dirty="0"/>
              <a:t>Edification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A6360-83B6-4144-A756-5196E30C5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273287"/>
            <a:ext cx="6858000" cy="2584174"/>
          </a:xfrm>
        </p:spPr>
        <p:txBody>
          <a:bodyPr>
            <a:normAutofit/>
          </a:bodyPr>
          <a:lstStyle/>
          <a:p>
            <a:r>
              <a:rPr lang="en-US" dirty="0"/>
              <a:t>“Then the churches throughout all Judea, Galilee, </a:t>
            </a:r>
            <a:br>
              <a:rPr lang="en-US" dirty="0"/>
            </a:br>
            <a:r>
              <a:rPr lang="en-US" dirty="0"/>
              <a:t>and Samaria had peace and were edified. </a:t>
            </a:r>
            <a:br>
              <a:rPr lang="en-US" dirty="0"/>
            </a:br>
            <a:r>
              <a:rPr lang="en-US" dirty="0"/>
              <a:t>And walking in the fear of the Lord and in the </a:t>
            </a:r>
            <a:br>
              <a:rPr lang="en-US" dirty="0"/>
            </a:br>
            <a:r>
              <a:rPr lang="en-US" dirty="0"/>
              <a:t>comfort of the Holy Spirit, they were multiplied.” </a:t>
            </a:r>
          </a:p>
          <a:p>
            <a:r>
              <a:rPr lang="en-US" dirty="0"/>
              <a:t>Acts 9:31</a:t>
            </a:r>
          </a:p>
        </p:txBody>
      </p:sp>
    </p:spTree>
    <p:extLst>
      <p:ext uri="{BB962C8B-B14F-4D97-AF65-F5344CB8AC3E}">
        <p14:creationId xmlns:p14="http://schemas.microsoft.com/office/powerpoint/2010/main" val="17203948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E3F1E-29F3-46B7-B14B-71CCF8BC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Edification?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FA4-D045-4D9A-80EF-1AD4727C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 English word </a:t>
            </a:r>
            <a:r>
              <a:rPr lang="en-US" b="1" dirty="0"/>
              <a:t>edify</a:t>
            </a:r>
            <a:r>
              <a:rPr lang="en-US" dirty="0"/>
              <a:t> means “to instruct, especially to instruct or improve morally or spiritually” </a:t>
            </a:r>
            <a:r>
              <a:rPr lang="en-US" sz="2000" dirty="0"/>
              <a:t>(Webster’s).</a:t>
            </a:r>
          </a:p>
          <a:p>
            <a:r>
              <a:rPr lang="en-US" b="1" dirty="0"/>
              <a:t>Edification</a:t>
            </a:r>
            <a:r>
              <a:rPr lang="en-US" dirty="0"/>
              <a:t> is “instruction; especially moral or spiritual instruction or improvement</a:t>
            </a:r>
            <a:r>
              <a:rPr lang="en-US" sz="2000" dirty="0"/>
              <a:t> (Webster’s).</a:t>
            </a:r>
          </a:p>
          <a:p>
            <a:r>
              <a:rPr lang="en-US" dirty="0"/>
              <a:t>Greek term </a:t>
            </a:r>
            <a:r>
              <a:rPr lang="en-US" b="1" i="1" dirty="0" err="1"/>
              <a:t>oikodomeo</a:t>
            </a:r>
            <a:r>
              <a:rPr lang="en-US" dirty="0"/>
              <a:t> is defined as: </a:t>
            </a:r>
          </a:p>
          <a:p>
            <a:pPr marL="457200" lvl="1" indent="0">
              <a:buNone/>
            </a:pPr>
            <a:r>
              <a:rPr lang="en-US" sz="2800" dirty="0"/>
              <a:t>“promoting the spiritual growth and development of character of believers, by teaching or by example, suggesting such spiritual progress as the result of patient labor” </a:t>
            </a:r>
            <a:r>
              <a:rPr lang="en-US" sz="1800" dirty="0"/>
              <a:t>(Vine’s). </a:t>
            </a:r>
          </a:p>
        </p:txBody>
      </p:sp>
    </p:spTree>
    <p:extLst>
      <p:ext uri="{BB962C8B-B14F-4D97-AF65-F5344CB8AC3E}">
        <p14:creationId xmlns:p14="http://schemas.microsoft.com/office/powerpoint/2010/main" val="2679128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E3F1E-29F3-46B7-B14B-71CCF8BC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What is Edification?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FA4-D045-4D9A-80EF-1AD4727C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b="1" dirty="0"/>
              <a:t>Christians can be edified individually.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Cor. 14:4; 1 Thess. 5:11</a:t>
            </a:r>
          </a:p>
          <a:p>
            <a:pPr lvl="0"/>
            <a:r>
              <a:rPr lang="en-US" b="1" dirty="0"/>
              <a:t>Congregations can be edified.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Cor. 14:4; Acts 9:31; Eph. 4:11-16</a:t>
            </a:r>
          </a:p>
        </p:txBody>
      </p:sp>
    </p:spTree>
    <p:extLst>
      <p:ext uri="{BB962C8B-B14F-4D97-AF65-F5344CB8AC3E}">
        <p14:creationId xmlns:p14="http://schemas.microsoft.com/office/powerpoint/2010/main" val="9568248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E3F1E-29F3-46B7-B14B-71CCF8BC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When Are We Edified?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FA4-D045-4D9A-80EF-1AD4727C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Edification is the growth or building up of the moral character of believers through instruction. </a:t>
            </a:r>
          </a:p>
          <a:p>
            <a:endParaRPr lang="en-US" sz="800" dirty="0"/>
          </a:p>
          <a:p>
            <a:r>
              <a:rPr lang="en-US" dirty="0"/>
              <a:t>It is a rational process in which the mind learns truths that shape and develop one’s beliefs, morals and character. </a:t>
            </a:r>
          </a:p>
          <a:p>
            <a:endParaRPr lang="en-US" sz="800" dirty="0"/>
          </a:p>
          <a:p>
            <a:r>
              <a:rPr lang="en-US" dirty="0"/>
              <a:t>Edification is not to be misunderstood as or confused with </a:t>
            </a:r>
            <a:r>
              <a:rPr lang="en-US" b="1" i="1" dirty="0"/>
              <a:t>emotionalism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517651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E3F1E-29F3-46B7-B14B-71CCF8BCB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When Are We Edified?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FA4-D045-4D9A-80EF-1AD4727C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Edification takes place when God’s Word is taught. </a:t>
            </a:r>
          </a:p>
          <a:p>
            <a:endParaRPr lang="en-US" sz="800" b="1" dirty="0"/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Acts 20:32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Col. 2:7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1 Cor. 14:26</a:t>
            </a:r>
          </a:p>
          <a:p>
            <a:pPr lvl="1"/>
            <a:r>
              <a:rPr lang="en-US" sz="2800" b="1" dirty="0">
                <a:solidFill>
                  <a:srgbClr val="002060"/>
                </a:solidFill>
              </a:rPr>
              <a:t>Eph. 4:11-12</a:t>
            </a:r>
          </a:p>
        </p:txBody>
      </p:sp>
      <p:pic>
        <p:nvPicPr>
          <p:cNvPr id="1026" name="Picture 2" descr="Bible">
            <a:extLst>
              <a:ext uri="{FF2B5EF4-FFF2-40B4-BE49-F238E27FC236}">
                <a16:creationId xmlns:a16="http://schemas.microsoft.com/office/drawing/2014/main" id="{1B1873CB-C2BC-48E8-965D-FD8BFF0256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44" y="3684104"/>
            <a:ext cx="1828800" cy="181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603102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076CB2-9F64-4F2F-B165-3D2076ECA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Things That Distract Believers From Edification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C64A7B-7425-4169-8CB9-4D6EFC3650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74573"/>
            <a:ext cx="7886700" cy="4202389"/>
          </a:xfrm>
        </p:spPr>
        <p:txBody>
          <a:bodyPr/>
          <a:lstStyle/>
          <a:p>
            <a:r>
              <a:rPr lang="en-US" b="1" dirty="0">
                <a:solidFill>
                  <a:schemeClr val="bg1"/>
                </a:solidFill>
              </a:rPr>
              <a:t>A Lack of Love - </a:t>
            </a:r>
            <a:r>
              <a:rPr lang="en-US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 Cor. 8:1</a:t>
            </a:r>
          </a:p>
          <a:p>
            <a:r>
              <a:rPr lang="en-US" b="1" dirty="0">
                <a:solidFill>
                  <a:schemeClr val="bg1"/>
                </a:solidFill>
              </a:rPr>
              <a:t>Selfishness - </a:t>
            </a:r>
            <a:r>
              <a:rPr lang="en-US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 Cor. 10:23-24</a:t>
            </a:r>
          </a:p>
          <a:p>
            <a:r>
              <a:rPr lang="en-US" b="1" dirty="0">
                <a:solidFill>
                  <a:schemeClr val="bg1"/>
                </a:solidFill>
              </a:rPr>
              <a:t>Confusion or Distractions - </a:t>
            </a:r>
            <a:r>
              <a:rPr lang="en-US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 Cor. 14:17</a:t>
            </a:r>
          </a:p>
          <a:p>
            <a:r>
              <a:rPr lang="en-US" b="1" dirty="0">
                <a:solidFill>
                  <a:schemeClr val="bg1"/>
                </a:solidFill>
              </a:rPr>
              <a:t>Different or Strange Doctrines - </a:t>
            </a:r>
            <a:r>
              <a:rPr lang="en-US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1 Tim. 1:3-4; 6:3-5</a:t>
            </a:r>
          </a:p>
          <a:p>
            <a:r>
              <a:rPr lang="en-US" b="1" dirty="0">
                <a:solidFill>
                  <a:schemeClr val="bg1"/>
                </a:solidFill>
              </a:rPr>
              <a:t>Love of the World - </a:t>
            </a:r>
            <a:r>
              <a:rPr lang="en-US" b="1" dirty="0">
                <a:solidFill>
                  <a:schemeClr val="accent5">
                    <a:lumMod val="40000"/>
                    <a:lumOff val="60000"/>
                  </a:schemeClr>
                </a:solidFill>
              </a:rPr>
              <a:t>Mark 4:18-19</a:t>
            </a:r>
          </a:p>
        </p:txBody>
      </p:sp>
    </p:spTree>
    <p:extLst>
      <p:ext uri="{BB962C8B-B14F-4D97-AF65-F5344CB8AC3E}">
        <p14:creationId xmlns:p14="http://schemas.microsoft.com/office/powerpoint/2010/main" val="12572519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EAAFA4-D045-4D9A-80EF-1AD4727CD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“Therefore let us pursue the things which make for peace and the things by which one may edify another.”</a:t>
            </a:r>
          </a:p>
          <a:p>
            <a:pPr marL="0" indent="0" algn="r">
              <a:buNone/>
            </a:pPr>
            <a:r>
              <a:rPr lang="en-US" b="1" dirty="0"/>
              <a:t>Romans 14:19</a:t>
            </a:r>
          </a:p>
        </p:txBody>
      </p:sp>
      <p:pic>
        <p:nvPicPr>
          <p:cNvPr id="6" name="Picture 2" descr="Bible">
            <a:extLst>
              <a:ext uri="{FF2B5EF4-FFF2-40B4-BE49-F238E27FC236}">
                <a16:creationId xmlns:a16="http://schemas.microsoft.com/office/drawing/2014/main" id="{E6651107-3059-4E06-A337-B39658F74C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4661" y="3429000"/>
            <a:ext cx="1828800" cy="181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27784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68828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68</TotalTime>
  <Words>276</Words>
  <Application>Microsoft Office PowerPoint</Application>
  <PresentationFormat>On-screen Show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1_Office Theme</vt:lpstr>
      <vt:lpstr>PowerPoint Presentation</vt:lpstr>
      <vt:lpstr>Edification</vt:lpstr>
      <vt:lpstr>What is Edification?</vt:lpstr>
      <vt:lpstr>What is Edification?</vt:lpstr>
      <vt:lpstr>When Are We Edified?</vt:lpstr>
      <vt:lpstr>When Are We Edified?</vt:lpstr>
      <vt:lpstr>Things That Distract Believers From Edification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Edification</dc:title>
  <dc:creator>Heath Rogers</dc:creator>
  <cp:lastModifiedBy>Heath Rogers</cp:lastModifiedBy>
  <cp:revision>7</cp:revision>
  <dcterms:created xsi:type="dcterms:W3CDTF">2017-12-14T18:47:45Z</dcterms:created>
  <dcterms:modified xsi:type="dcterms:W3CDTF">2017-12-14T19:56:22Z</dcterms:modified>
</cp:coreProperties>
</file>