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58" r:id="rId3"/>
    <p:sldId id="256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9" r:id="rId14"/>
    <p:sldId id="25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1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86ACE9-C775-46D4-9159-6E00E0986B6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0FD83-6187-4A50-A6BB-7521881FE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50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405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40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3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04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55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57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52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74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68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37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6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680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66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307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40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8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41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416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863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89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8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05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8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B05ED-C107-43C8-91B2-3C02BADAD0C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14B30-8312-4350-88C3-294FF3883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51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422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6864B-5867-47F9-84D2-C26C52E35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6. The Prophet </a:t>
            </a:r>
            <a:r>
              <a:rPr lang="en-US" dirty="0">
                <a:latin typeface="+mn-lt"/>
              </a:rPr>
              <a:t>- vs. 22-23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DE88C-713E-4358-9A37-E357BF655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Deuteronomy 18:15-19</a:t>
            </a:r>
          </a:p>
          <a:p>
            <a:pPr lvl="0"/>
            <a:r>
              <a:rPr lang="en-US" dirty="0"/>
              <a:t>The Jews looked for this prophet (John 1:21, 6:14), but they did not connect Him with the Messiah.</a:t>
            </a:r>
          </a:p>
          <a:p>
            <a:endParaRPr lang="en-US" sz="800" dirty="0"/>
          </a:p>
          <a:p>
            <a:r>
              <a:rPr lang="en-US" dirty="0"/>
              <a:t>Jesus is the Son, the Servant, and the Prophet (Matt. 17:4-5). 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1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6864B-5867-47F9-84D2-C26C52E35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7. The Seed Promise </a:t>
            </a:r>
            <a:r>
              <a:rPr lang="en-US" dirty="0">
                <a:latin typeface="+mn-lt"/>
              </a:rPr>
              <a:t>- vs. 24-26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DE88C-713E-4358-9A37-E357BF655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Jews saw themselves, as a nation, being the fulfillment of the third promise that God made to Abraham (Gen. 12:3). </a:t>
            </a:r>
          </a:p>
          <a:p>
            <a:pPr lvl="0"/>
            <a:r>
              <a:rPr lang="en-US" dirty="0"/>
              <a:t>Paul clarifies this misunderstanding (Gal. 3:16). </a:t>
            </a:r>
          </a:p>
          <a:p>
            <a:pPr lvl="0"/>
            <a:r>
              <a:rPr lang="en-US" dirty="0"/>
              <a:t>Jesus is the </a:t>
            </a:r>
            <a:r>
              <a:rPr lang="en-US" i="1" dirty="0"/>
              <a:t>Seed</a:t>
            </a:r>
            <a:r>
              <a:rPr lang="en-US" dirty="0"/>
              <a:t>. </a:t>
            </a:r>
          </a:p>
          <a:p>
            <a:pPr lvl="0"/>
            <a:r>
              <a:rPr lang="en-US" dirty="0"/>
              <a:t>The salvation He offers to the entire world is the fulfillment of this promise. </a:t>
            </a:r>
          </a:p>
        </p:txBody>
      </p:sp>
    </p:spTree>
    <p:extLst>
      <p:ext uri="{BB962C8B-B14F-4D97-AF65-F5344CB8AC3E}">
        <p14:creationId xmlns:p14="http://schemas.microsoft.com/office/powerpoint/2010/main" val="2477099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FECA6-44AA-49BC-B3BD-21E2DB02B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Who Was Jesus?  </a:t>
            </a:r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Acts 3:11-26 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7F544-928C-45F1-8439-EEDA8C07F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The </a:t>
            </a:r>
            <a:r>
              <a:rPr lang="en-US" b="1" i="1" dirty="0">
                <a:solidFill>
                  <a:schemeClr val="bg1"/>
                </a:solidFill>
              </a:rPr>
              <a:t>Servant</a:t>
            </a:r>
            <a:r>
              <a:rPr lang="en-US" b="1" dirty="0">
                <a:solidFill>
                  <a:schemeClr val="bg1"/>
                </a:solidFill>
              </a:rPr>
              <a:t> of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Isaiah 52:13-53:12</a:t>
            </a:r>
          </a:p>
          <a:p>
            <a:r>
              <a:rPr lang="en-US" b="1" dirty="0">
                <a:solidFill>
                  <a:schemeClr val="bg1"/>
                </a:solidFill>
              </a:rPr>
              <a:t>The </a:t>
            </a:r>
            <a:r>
              <a:rPr lang="en-US" b="1" i="1" dirty="0">
                <a:solidFill>
                  <a:schemeClr val="bg1"/>
                </a:solidFill>
              </a:rPr>
              <a:t>Holy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One</a:t>
            </a:r>
            <a:r>
              <a:rPr lang="en-US" b="1" dirty="0">
                <a:solidFill>
                  <a:schemeClr val="bg1"/>
                </a:solidFill>
              </a:rPr>
              <a:t> of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Psalm 16:10</a:t>
            </a:r>
          </a:p>
          <a:p>
            <a:r>
              <a:rPr lang="en-US" b="1" dirty="0">
                <a:solidFill>
                  <a:schemeClr val="bg1"/>
                </a:solidFill>
              </a:rPr>
              <a:t>The </a:t>
            </a:r>
            <a:r>
              <a:rPr lang="en-US" b="1" i="1" dirty="0">
                <a:solidFill>
                  <a:schemeClr val="bg1"/>
                </a:solidFill>
              </a:rPr>
              <a:t>Righteous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One</a:t>
            </a:r>
            <a:r>
              <a:rPr lang="en-US" b="1" dirty="0">
                <a:solidFill>
                  <a:schemeClr val="bg1"/>
                </a:solidFill>
              </a:rPr>
              <a:t> of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Isaiah 53:11</a:t>
            </a:r>
          </a:p>
          <a:p>
            <a:r>
              <a:rPr lang="en-US" b="1" dirty="0">
                <a:solidFill>
                  <a:schemeClr val="bg1"/>
                </a:solidFill>
              </a:rPr>
              <a:t>The </a:t>
            </a:r>
            <a:r>
              <a:rPr lang="en-US" b="1" i="1" dirty="0">
                <a:solidFill>
                  <a:schemeClr val="bg1"/>
                </a:solidFill>
              </a:rPr>
              <a:t>Prince</a:t>
            </a:r>
            <a:r>
              <a:rPr lang="en-US" b="1" dirty="0">
                <a:solidFill>
                  <a:schemeClr val="bg1"/>
                </a:solidFill>
              </a:rPr>
              <a:t> or </a:t>
            </a:r>
            <a:r>
              <a:rPr lang="en-US" b="1" i="1" dirty="0">
                <a:solidFill>
                  <a:schemeClr val="bg1"/>
                </a:solidFill>
              </a:rPr>
              <a:t>Author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of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Life</a:t>
            </a:r>
            <a:r>
              <a:rPr lang="en-US" b="1" dirty="0">
                <a:solidFill>
                  <a:schemeClr val="bg1"/>
                </a:solidFill>
              </a:rPr>
              <a:t> (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John 1:4</a:t>
            </a:r>
            <a:r>
              <a:rPr lang="en-US" b="1" dirty="0">
                <a:solidFill>
                  <a:schemeClr val="bg1"/>
                </a:solidFill>
              </a:rPr>
              <a:t>)</a:t>
            </a:r>
          </a:p>
          <a:p>
            <a:r>
              <a:rPr lang="en-US" b="1" dirty="0">
                <a:solidFill>
                  <a:schemeClr val="bg1"/>
                </a:solidFill>
              </a:rPr>
              <a:t>The </a:t>
            </a:r>
            <a:r>
              <a:rPr lang="en-US" b="1" i="1" dirty="0">
                <a:solidFill>
                  <a:schemeClr val="bg1"/>
                </a:solidFill>
              </a:rPr>
              <a:t>Anointed One </a:t>
            </a:r>
            <a:r>
              <a:rPr lang="en-US" b="1" dirty="0">
                <a:solidFill>
                  <a:schemeClr val="bg1"/>
                </a:solidFill>
              </a:rPr>
              <a:t>(</a:t>
            </a:r>
            <a:r>
              <a:rPr lang="en-US" b="1" i="1" dirty="0">
                <a:solidFill>
                  <a:schemeClr val="bg1"/>
                </a:solidFill>
              </a:rPr>
              <a:t>Christ</a:t>
            </a:r>
            <a:r>
              <a:rPr lang="en-US" b="1" dirty="0">
                <a:solidFill>
                  <a:schemeClr val="bg1"/>
                </a:solidFill>
              </a:rPr>
              <a:t>) of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Psalm 2:2</a:t>
            </a:r>
          </a:p>
          <a:p>
            <a:r>
              <a:rPr lang="en-US" b="1" dirty="0">
                <a:solidFill>
                  <a:schemeClr val="bg1"/>
                </a:solidFill>
              </a:rPr>
              <a:t>The </a:t>
            </a:r>
            <a:r>
              <a:rPr lang="en-US" b="1" i="1" dirty="0">
                <a:solidFill>
                  <a:schemeClr val="bg1"/>
                </a:solidFill>
              </a:rPr>
              <a:t>Prophet</a:t>
            </a:r>
            <a:r>
              <a:rPr lang="en-US" b="1" dirty="0">
                <a:solidFill>
                  <a:schemeClr val="bg1"/>
                </a:solidFill>
              </a:rPr>
              <a:t> of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Deuteronomy 18:15-19</a:t>
            </a:r>
          </a:p>
          <a:p>
            <a:r>
              <a:rPr lang="en-US" b="1" dirty="0">
                <a:solidFill>
                  <a:schemeClr val="bg1"/>
                </a:solidFill>
              </a:rPr>
              <a:t>The </a:t>
            </a:r>
            <a:r>
              <a:rPr lang="en-US" b="1" i="1" dirty="0">
                <a:solidFill>
                  <a:schemeClr val="bg1"/>
                </a:solidFill>
              </a:rPr>
              <a:t>Seed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i="1" dirty="0">
                <a:solidFill>
                  <a:schemeClr val="bg1"/>
                </a:solidFill>
              </a:rPr>
              <a:t>Promise</a:t>
            </a:r>
            <a:r>
              <a:rPr lang="en-US" b="1" dirty="0">
                <a:solidFill>
                  <a:schemeClr val="bg1"/>
                </a:solidFill>
              </a:rPr>
              <a:t> of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Genesis 12:3</a:t>
            </a:r>
          </a:p>
        </p:txBody>
      </p:sp>
    </p:spTree>
    <p:extLst>
      <p:ext uri="{BB962C8B-B14F-4D97-AF65-F5344CB8AC3E}">
        <p14:creationId xmlns:p14="http://schemas.microsoft.com/office/powerpoint/2010/main" val="2573520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483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72BE9-C078-4D35-B4A3-1221808CE7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89913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Who Was Jesus?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059D6-4B1C-43AC-970E-4E045B1E4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“All things must be fulfilled which were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written in the Law of Moses and the Prophets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and the Psalms concerning Me.”</a:t>
            </a:r>
          </a:p>
          <a:p>
            <a:r>
              <a:rPr lang="en-US" dirty="0">
                <a:solidFill>
                  <a:schemeClr val="bg1"/>
                </a:solidFill>
              </a:rPr>
              <a:t>Luke 24:44</a:t>
            </a:r>
          </a:p>
        </p:txBody>
      </p:sp>
    </p:spTree>
    <p:extLst>
      <p:ext uri="{BB962C8B-B14F-4D97-AF65-F5344CB8AC3E}">
        <p14:creationId xmlns:p14="http://schemas.microsoft.com/office/powerpoint/2010/main" val="2193211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6864B-5867-47F9-84D2-C26C52E35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1. God’s Servant </a:t>
            </a:r>
            <a:r>
              <a:rPr lang="en-US" dirty="0">
                <a:latin typeface="+mn-lt"/>
              </a:rPr>
              <a:t>- v. 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DE88C-713E-4358-9A37-E357BF655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This would have taken the Jewish mind back to the suffering servant of Isaiah 52:13-53:12.</a:t>
            </a:r>
          </a:p>
          <a:p>
            <a:pPr lvl="0"/>
            <a:r>
              <a:rPr lang="en-US" dirty="0"/>
              <a:t>Jesus is this Servant (Acts 4:27, 30). </a:t>
            </a:r>
          </a:p>
        </p:txBody>
      </p:sp>
    </p:spTree>
    <p:extLst>
      <p:ext uri="{BB962C8B-B14F-4D97-AF65-F5344CB8AC3E}">
        <p14:creationId xmlns:p14="http://schemas.microsoft.com/office/powerpoint/2010/main" val="135797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6864B-5867-47F9-84D2-C26C52E35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2. The Holy One </a:t>
            </a:r>
            <a:r>
              <a:rPr lang="en-US" dirty="0">
                <a:latin typeface="+mn-lt"/>
              </a:rPr>
              <a:t>- v. 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DE88C-713E-4358-9A37-E357BF655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titles are given to Aaron the High Priest (Ps. 106:16), and to the prophet Elisha (2 Kings 4:9). </a:t>
            </a:r>
          </a:p>
          <a:p>
            <a:r>
              <a:rPr lang="en-US" dirty="0"/>
              <a:t>This designation is used in a messianic context in Psalm 16:10.</a:t>
            </a:r>
          </a:p>
          <a:p>
            <a:pPr lvl="0"/>
            <a:r>
              <a:rPr lang="en-US" i="1" dirty="0"/>
              <a:t>“For You will not leave my soul in </a:t>
            </a:r>
            <a:r>
              <a:rPr lang="en-US" i="1" dirty="0" err="1"/>
              <a:t>Sheol</a:t>
            </a:r>
            <a:r>
              <a:rPr lang="en-US" i="1" dirty="0"/>
              <a:t>, nor will You allow Your Holy One to see corruption.”</a:t>
            </a:r>
            <a:endParaRPr lang="en-US" dirty="0"/>
          </a:p>
          <a:p>
            <a:r>
              <a:rPr lang="en-US" dirty="0"/>
              <a:t>The demons addressed Jesus as the </a:t>
            </a:r>
            <a:r>
              <a:rPr lang="en-US" i="1" dirty="0"/>
              <a:t>“Holy One of God”</a:t>
            </a:r>
            <a:r>
              <a:rPr lang="en-US" dirty="0"/>
              <a:t> (Mark 1:24).</a:t>
            </a:r>
          </a:p>
        </p:txBody>
      </p:sp>
    </p:spTree>
    <p:extLst>
      <p:ext uri="{BB962C8B-B14F-4D97-AF65-F5344CB8AC3E}">
        <p14:creationId xmlns:p14="http://schemas.microsoft.com/office/powerpoint/2010/main" val="354383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6864B-5867-47F9-84D2-C26C52E35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3. The Just/Righteous One </a:t>
            </a:r>
            <a:r>
              <a:rPr lang="en-US" dirty="0">
                <a:latin typeface="+mn-lt"/>
              </a:rPr>
              <a:t>- v. 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DE88C-713E-4358-9A37-E357BF655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Messiah was to be God’s </a:t>
            </a:r>
            <a:r>
              <a:rPr lang="en-US" i="1" dirty="0"/>
              <a:t>“righteous Servant”</a:t>
            </a:r>
            <a:r>
              <a:rPr lang="en-US" dirty="0"/>
              <a:t> (Is. 53:11). </a:t>
            </a:r>
          </a:p>
          <a:p>
            <a:pPr lvl="0"/>
            <a:r>
              <a:rPr lang="en-US" dirty="0"/>
              <a:t>He was a </a:t>
            </a:r>
            <a:r>
              <a:rPr lang="en-US" i="1" dirty="0"/>
              <a:t>“Branch of righteousness”</a:t>
            </a:r>
            <a:r>
              <a:rPr lang="en-US" dirty="0"/>
              <a:t> (Jer. 23:5; 33:15). </a:t>
            </a:r>
          </a:p>
        </p:txBody>
      </p:sp>
    </p:spTree>
    <p:extLst>
      <p:ext uri="{BB962C8B-B14F-4D97-AF65-F5344CB8AC3E}">
        <p14:creationId xmlns:p14="http://schemas.microsoft.com/office/powerpoint/2010/main" val="302248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6864B-5867-47F9-84D2-C26C52E35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4. The Prince of Life </a:t>
            </a:r>
            <a:r>
              <a:rPr lang="en-US" dirty="0">
                <a:latin typeface="+mn-lt"/>
              </a:rPr>
              <a:t>- v. 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DE88C-713E-4358-9A37-E357BF655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Greek word translated </a:t>
            </a:r>
            <a:r>
              <a:rPr lang="en-US" i="1" dirty="0"/>
              <a:t>“prince”</a:t>
            </a:r>
            <a:r>
              <a:rPr lang="en-US" dirty="0"/>
              <a:t> can mean originator or </a:t>
            </a:r>
            <a:r>
              <a:rPr lang="en-US" i="1" dirty="0"/>
              <a:t>author</a:t>
            </a:r>
            <a:r>
              <a:rPr lang="en-US" dirty="0"/>
              <a:t> (ESV). </a:t>
            </a:r>
          </a:p>
          <a:p>
            <a:pPr lvl="0"/>
            <a:r>
              <a:rPr lang="en-US" dirty="0"/>
              <a:t>As deity, Jesus is the source, originator, or author of life.</a:t>
            </a:r>
          </a:p>
          <a:p>
            <a:pPr lvl="0"/>
            <a:r>
              <a:rPr lang="en-US" dirty="0"/>
              <a:t>John 1:4; 11:25-26; 14:6</a:t>
            </a:r>
          </a:p>
        </p:txBody>
      </p:sp>
    </p:spTree>
    <p:extLst>
      <p:ext uri="{BB962C8B-B14F-4D97-AF65-F5344CB8AC3E}">
        <p14:creationId xmlns:p14="http://schemas.microsoft.com/office/powerpoint/2010/main" val="338736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6864B-5867-47F9-84D2-C26C52E35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5. The Christ </a:t>
            </a:r>
            <a:r>
              <a:rPr lang="en-US" dirty="0">
                <a:latin typeface="+mn-lt"/>
              </a:rPr>
              <a:t>- v. 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DE88C-713E-4358-9A37-E357BF655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Greek word </a:t>
            </a:r>
            <a:r>
              <a:rPr lang="en-US" b="1" i="1" dirty="0" err="1"/>
              <a:t>christos</a:t>
            </a:r>
            <a:r>
              <a:rPr lang="en-US" dirty="0"/>
              <a:t> (Christ) is the counterpart to the Hebrew word for Messiah (John 4:25). </a:t>
            </a:r>
          </a:p>
          <a:p>
            <a:r>
              <a:rPr lang="en-US" dirty="0"/>
              <a:t>These words literally mean “anointed one.” </a:t>
            </a:r>
          </a:p>
        </p:txBody>
      </p:sp>
    </p:spTree>
    <p:extLst>
      <p:ext uri="{BB962C8B-B14F-4D97-AF65-F5344CB8AC3E}">
        <p14:creationId xmlns:p14="http://schemas.microsoft.com/office/powerpoint/2010/main" val="142943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6864B-5867-47F9-84D2-C26C52E35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5. The Christ </a:t>
            </a:r>
            <a:r>
              <a:rPr lang="en-US" dirty="0">
                <a:latin typeface="+mn-lt"/>
              </a:rPr>
              <a:t>- v. 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DE88C-713E-4358-9A37-E357BF655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Psalms 2 speaks of an “Anointed One” in the singular tense.   </a:t>
            </a:r>
          </a:p>
          <a:p>
            <a:pPr lvl="0"/>
            <a:r>
              <a:rPr lang="en-US" dirty="0"/>
              <a:t>“In Jewish thought, the Messiah would be the king of the Jews, a political leader who would defeat their enemies and bring in a golden era of peace and prosperity” (Nelson’s Bible Dictionary). </a:t>
            </a:r>
          </a:p>
          <a:p>
            <a:pPr lvl="0"/>
            <a:r>
              <a:rPr lang="en-US" dirty="0"/>
              <a:t>They believed the Christ would live and rule forever (Is. 9:6-7; John 12:34). </a:t>
            </a:r>
          </a:p>
          <a:p>
            <a:pPr lvl="0"/>
            <a:r>
              <a:rPr lang="en-US" dirty="0"/>
              <a:t>The Jews anticipated the Christ, His deliverance and His reign (John 1:20, 41). </a:t>
            </a:r>
          </a:p>
        </p:txBody>
      </p:sp>
    </p:spTree>
    <p:extLst>
      <p:ext uri="{BB962C8B-B14F-4D97-AF65-F5344CB8AC3E}">
        <p14:creationId xmlns:p14="http://schemas.microsoft.com/office/powerpoint/2010/main" val="21221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6864B-5867-47F9-84D2-C26C52E35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5. The Christ </a:t>
            </a:r>
            <a:r>
              <a:rPr lang="en-US" dirty="0">
                <a:latin typeface="+mn-lt"/>
              </a:rPr>
              <a:t>- v. 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DE88C-713E-4358-9A37-E357BF655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Jesus’ death on the cross was so contrary to this expectation that His followers were dismayed and perplexed. </a:t>
            </a:r>
          </a:p>
          <a:p>
            <a:r>
              <a:rPr lang="en-US" dirty="0"/>
              <a:t>Teaching had to be done on why the Christ had to suffer (Luke 24:19-21, 25-27, 45-46; Acts 3:18; 17:2-3; 26:22-23).</a:t>
            </a:r>
          </a:p>
          <a:p>
            <a:r>
              <a:rPr lang="en-US" dirty="0"/>
              <a:t>The deliverance made possible by the Christ was not physical or political, but spiritual (Acts 4:18-21). </a:t>
            </a:r>
          </a:p>
        </p:txBody>
      </p:sp>
    </p:spTree>
    <p:extLst>
      <p:ext uri="{BB962C8B-B14F-4D97-AF65-F5344CB8AC3E}">
        <p14:creationId xmlns:p14="http://schemas.microsoft.com/office/powerpoint/2010/main" val="36751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</TotalTime>
  <Words>586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1_Office Theme</vt:lpstr>
      <vt:lpstr>PowerPoint Presentation</vt:lpstr>
      <vt:lpstr>Who Was Jesus?</vt:lpstr>
      <vt:lpstr>1. God’s Servant - v. 13</vt:lpstr>
      <vt:lpstr>2. The Holy One - v. 14</vt:lpstr>
      <vt:lpstr>3. The Just/Righteous One - v. 14</vt:lpstr>
      <vt:lpstr>4. The Prince of Life - v. 15</vt:lpstr>
      <vt:lpstr>5. The Christ - v. 18</vt:lpstr>
      <vt:lpstr>5. The Christ - v. 18</vt:lpstr>
      <vt:lpstr>5. The Christ - v. 18</vt:lpstr>
      <vt:lpstr>6. The Prophet - vs. 22-23</vt:lpstr>
      <vt:lpstr>7. The Seed Promise - vs. 24-26</vt:lpstr>
      <vt:lpstr>Who Was Jesus?  Acts 3:11-26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“It Was Necessary for the Christ To Suffer”</dc:title>
  <dc:creator>Heath Rogers</dc:creator>
  <cp:lastModifiedBy>Knollwood</cp:lastModifiedBy>
  <cp:revision>15</cp:revision>
  <dcterms:created xsi:type="dcterms:W3CDTF">2017-12-08T20:09:35Z</dcterms:created>
  <dcterms:modified xsi:type="dcterms:W3CDTF">2017-12-11T16:05:21Z</dcterms:modified>
</cp:coreProperties>
</file>