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3.xml" ContentType="application/vnd.openxmlformats-officedocument.theme+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theme/theme4.xml" ContentType="application/vnd.openxmlformats-officedocument.theme+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 id="2147483714" r:id="rId2"/>
    <p:sldMasterId id="2147483726" r:id="rId3"/>
    <p:sldMasterId id="2147483741" r:id="rId4"/>
    <p:sldMasterId id="2147483756" r:id="rId5"/>
  </p:sldMasterIdLst>
  <p:notesMasterIdLst>
    <p:notesMasterId r:id="rId21"/>
  </p:notesMasterIdLst>
  <p:sldIdLst>
    <p:sldId id="261" r:id="rId6"/>
    <p:sldId id="256" r:id="rId7"/>
    <p:sldId id="257" r:id="rId8"/>
    <p:sldId id="269" r:id="rId9"/>
    <p:sldId id="258" r:id="rId10"/>
    <p:sldId id="259" r:id="rId11"/>
    <p:sldId id="260" r:id="rId12"/>
    <p:sldId id="270" r:id="rId13"/>
    <p:sldId id="264" r:id="rId14"/>
    <p:sldId id="263" r:id="rId15"/>
    <p:sldId id="271" r:id="rId16"/>
    <p:sldId id="266" r:id="rId17"/>
    <p:sldId id="268" r:id="rId18"/>
    <p:sldId id="267" r:id="rId19"/>
    <p:sldId id="262"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6" d="100"/>
          <a:sy n="86" d="100"/>
        </p:scale>
        <p:origin x="1382" y="67"/>
      </p:cViewPr>
      <p:guideLst/>
    </p:cSldViewPr>
  </p:slideViewPr>
  <p:notesTextViewPr>
    <p:cViewPr>
      <p:scale>
        <a:sx n="1" d="1"/>
        <a:sy n="1" d="1"/>
      </p:scale>
      <p:origin x="0" y="0"/>
    </p:cViewPr>
  </p:notesTextViewPr>
  <p:sorterViewPr>
    <p:cViewPr varScale="1">
      <p:scale>
        <a:sx n="1" d="1"/>
        <a:sy n="1" d="1"/>
      </p:scale>
      <p:origin x="0" y="-43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microsoft.com/office/2015/10/relationships/revisionInfo" Target="revisionInfo.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EB65662-40D8-4D4A-8E04-35542C990B97}" type="datetimeFigureOut">
              <a:rPr lang="en-US" smtClean="0"/>
              <a:t>12/11/2017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147A18-9489-4814-81F3-C4BBFAE0C0E5}" type="slidenum">
              <a:rPr lang="en-US" smtClean="0"/>
              <a:t>‹#›</a:t>
            </a:fld>
            <a:endParaRPr lang="en-US"/>
          </a:p>
        </p:txBody>
      </p:sp>
    </p:spTree>
    <p:extLst>
      <p:ext uri="{BB962C8B-B14F-4D97-AF65-F5344CB8AC3E}">
        <p14:creationId xmlns:p14="http://schemas.microsoft.com/office/powerpoint/2010/main" val="14991727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9144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08831" y="1449146"/>
            <a:ext cx="7526338"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08831" y="5280847"/>
            <a:ext cx="7526338"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83C0826-A9C5-4BE9-BC00-6A0FE3D0BEE4}" type="datetimeFigureOut">
              <a:rPr lang="en-US" smtClean="0"/>
              <a:t>12/11/2017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9E61F-0A7C-4AA3-A7A9-78A122DA7C84}" type="slidenum">
              <a:rPr lang="en-US" smtClean="0"/>
              <a:t>‹#›</a:t>
            </a:fld>
            <a:endParaRPr lang="en-US"/>
          </a:p>
        </p:txBody>
      </p:sp>
    </p:spTree>
    <p:extLst>
      <p:ext uri="{BB962C8B-B14F-4D97-AF65-F5344CB8AC3E}">
        <p14:creationId xmlns:p14="http://schemas.microsoft.com/office/powerpoint/2010/main" val="5249575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04863" y="4800600"/>
            <a:ext cx="7526337"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9144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04863" y="5367338"/>
            <a:ext cx="7526337"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83C0826-A9C5-4BE9-BC00-6A0FE3D0BEE4}" type="datetimeFigureOut">
              <a:rPr lang="en-US" smtClean="0"/>
              <a:t>12/11/2017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79E61F-0A7C-4AA3-A7A9-78A122DA7C84}" type="slidenum">
              <a:rPr lang="en-US" smtClean="0"/>
              <a:t>‹#›</a:t>
            </a:fld>
            <a:endParaRPr lang="en-US"/>
          </a:p>
        </p:txBody>
      </p:sp>
    </p:spTree>
    <p:extLst>
      <p:ext uri="{BB962C8B-B14F-4D97-AF65-F5344CB8AC3E}">
        <p14:creationId xmlns:p14="http://schemas.microsoft.com/office/powerpoint/2010/main" val="24590495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485107" y="1338479"/>
            <a:ext cx="4749312"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649573" y="1495525"/>
            <a:ext cx="442038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651226" y="4700702"/>
            <a:ext cx="4418727"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9" name="Text Placeholder 5"/>
          <p:cNvSpPr>
            <a:spLocks noGrp="1"/>
          </p:cNvSpPr>
          <p:nvPr>
            <p:ph type="body" sz="quarter" idx="16"/>
          </p:nvPr>
        </p:nvSpPr>
        <p:spPr>
          <a:xfrm>
            <a:off x="5398884" y="1338479"/>
            <a:ext cx="3302316" cy="4075464"/>
          </a:xfrm>
        </p:spPr>
        <p:txBody>
          <a:bodyPr anchor="t"/>
          <a:lstStyle>
            <a:lvl1pPr marL="0" indent="0">
              <a:buFontTx/>
              <a:buNone/>
              <a:defRPr/>
            </a:lvl1pPr>
          </a:lstStyle>
          <a:p>
            <a:pPr lvl="0"/>
            <a:r>
              <a:rPr lang="en-US"/>
              <a:t>Edit Master text styles</a:t>
            </a:r>
          </a:p>
        </p:txBody>
      </p:sp>
      <p:sp>
        <p:nvSpPr>
          <p:cNvPr id="4" name="Date Placeholder 3"/>
          <p:cNvSpPr>
            <a:spLocks noGrp="1"/>
          </p:cNvSpPr>
          <p:nvPr>
            <p:ph type="dt" sz="half" idx="10"/>
          </p:nvPr>
        </p:nvSpPr>
        <p:spPr/>
        <p:txBody>
          <a:bodyPr/>
          <a:lstStyle/>
          <a:p>
            <a:fld id="{883C0826-A9C5-4BE9-BC00-6A0FE3D0BEE4}" type="datetimeFigureOut">
              <a:rPr lang="en-US" smtClean="0"/>
              <a:t>12/11/2017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9E61F-0A7C-4AA3-A7A9-78A122DA7C84}" type="slidenum">
              <a:rPr lang="en-US" smtClean="0"/>
              <a:t>‹#›</a:t>
            </a:fld>
            <a:endParaRPr lang="en-US"/>
          </a:p>
        </p:txBody>
      </p:sp>
    </p:spTree>
    <p:extLst>
      <p:ext uri="{BB962C8B-B14F-4D97-AF65-F5344CB8AC3E}">
        <p14:creationId xmlns:p14="http://schemas.microsoft.com/office/powerpoint/2010/main" val="41136973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855663" y="2286585"/>
            <a:ext cx="3671336"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017816" y="2435956"/>
            <a:ext cx="328689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4616450" y="2286000"/>
            <a:ext cx="3671888" cy="2300288"/>
          </a:xfrm>
        </p:spPr>
        <p:txBody>
          <a:bodyPr anchor="t"/>
          <a:lstStyle>
            <a:lvl1pPr marL="0" indent="0">
              <a:buFontTx/>
              <a:buNone/>
              <a:defRPr/>
            </a:lvl1pPr>
          </a:lstStyle>
          <a:p>
            <a:pPr lvl="0"/>
            <a:r>
              <a:rPr lang="en-US"/>
              <a:t>Edit Master text styles</a:t>
            </a:r>
          </a:p>
        </p:txBody>
      </p:sp>
      <p:sp>
        <p:nvSpPr>
          <p:cNvPr id="2" name="Date Placeholder 1"/>
          <p:cNvSpPr>
            <a:spLocks noGrp="1"/>
          </p:cNvSpPr>
          <p:nvPr>
            <p:ph type="dt" sz="half" idx="10"/>
          </p:nvPr>
        </p:nvSpPr>
        <p:spPr/>
        <p:txBody>
          <a:bodyPr/>
          <a:lstStyle/>
          <a:p>
            <a:fld id="{883C0826-A9C5-4BE9-BC00-6A0FE3D0BEE4}" type="datetimeFigureOut">
              <a:rPr lang="en-US" smtClean="0"/>
              <a:t>12/11/2017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79E61F-0A7C-4AA3-A7A9-78A122DA7C84}" type="slidenum">
              <a:rPr lang="en-US" smtClean="0"/>
              <a:t>‹#›</a:t>
            </a:fld>
            <a:endParaRPr lang="en-US"/>
          </a:p>
        </p:txBody>
      </p:sp>
    </p:spTree>
    <p:extLst>
      <p:ext uri="{BB962C8B-B14F-4D97-AF65-F5344CB8AC3E}">
        <p14:creationId xmlns:p14="http://schemas.microsoft.com/office/powerpoint/2010/main" val="36842983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83C0826-A9C5-4BE9-BC00-6A0FE3D0BEE4}" type="datetimeFigureOut">
              <a:rPr lang="en-US" smtClean="0"/>
              <a:t>12/11/2017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9E61F-0A7C-4AA3-A7A9-78A122DA7C84}" type="slidenum">
              <a:rPr lang="en-US" smtClean="0"/>
              <a:t>‹#›</a:t>
            </a:fld>
            <a:endParaRPr lang="en-US"/>
          </a:p>
        </p:txBody>
      </p:sp>
    </p:spTree>
    <p:extLst>
      <p:ext uri="{BB962C8B-B14F-4D97-AF65-F5344CB8AC3E}">
        <p14:creationId xmlns:p14="http://schemas.microsoft.com/office/powerpoint/2010/main" val="383125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5752238" y="446089"/>
            <a:ext cx="3391762"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9" name="AutoShape 4"/>
          <p:cNvSpPr>
            <a:spLocks noChangeAspect="1" noChangeArrowheads="1" noTextEdit="1"/>
          </p:cNvSpPr>
          <p:nvPr/>
        </p:nvSpPr>
        <p:spPr bwMode="auto">
          <a:xfrm>
            <a:off x="5233988" y="0"/>
            <a:ext cx="3910012" cy="586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2" name="Vertical Title 1"/>
          <p:cNvSpPr>
            <a:spLocks noGrp="1"/>
          </p:cNvSpPr>
          <p:nvPr>
            <p:ph type="title" orient="vert"/>
          </p:nvPr>
        </p:nvSpPr>
        <p:spPr>
          <a:xfrm>
            <a:off x="6137655" y="586171"/>
            <a:ext cx="1701800"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04862" y="446089"/>
            <a:ext cx="4947376" cy="5414962"/>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83C0826-A9C5-4BE9-BC00-6A0FE3D0BEE4}" type="datetimeFigureOut">
              <a:rPr lang="en-US" smtClean="0"/>
              <a:t>12/11/2017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9E61F-0A7C-4AA3-A7A9-78A122DA7C84}" type="slidenum">
              <a:rPr lang="en-US" smtClean="0"/>
              <a:t>‹#›</a:t>
            </a:fld>
            <a:endParaRPr lang="en-US"/>
          </a:p>
        </p:txBody>
      </p:sp>
    </p:spTree>
    <p:extLst>
      <p:ext uri="{BB962C8B-B14F-4D97-AF65-F5344CB8AC3E}">
        <p14:creationId xmlns:p14="http://schemas.microsoft.com/office/powerpoint/2010/main" val="30182086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83C0826-A9C5-4BE9-BC00-6A0FE3D0BEE4}" type="datetimeFigureOut">
              <a:rPr lang="en-US" smtClean="0"/>
              <a:t>12/11/2017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9E61F-0A7C-4AA3-A7A9-78A122DA7C84}" type="slidenum">
              <a:rPr lang="en-US" smtClean="0"/>
              <a:t>‹#›</a:t>
            </a:fld>
            <a:endParaRPr lang="en-US"/>
          </a:p>
        </p:txBody>
      </p:sp>
    </p:spTree>
    <p:extLst>
      <p:ext uri="{BB962C8B-B14F-4D97-AF65-F5344CB8AC3E}">
        <p14:creationId xmlns:p14="http://schemas.microsoft.com/office/powerpoint/2010/main" val="5660095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83C0826-A9C5-4BE9-BC00-6A0FE3D0BEE4}" type="datetimeFigureOut">
              <a:rPr lang="en-US" smtClean="0"/>
              <a:t>12/11/2017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9E61F-0A7C-4AA3-A7A9-78A122DA7C84}" type="slidenum">
              <a:rPr lang="en-US" smtClean="0"/>
              <a:t>‹#›</a:t>
            </a:fld>
            <a:endParaRPr lang="en-US"/>
          </a:p>
        </p:txBody>
      </p:sp>
    </p:spTree>
    <p:extLst>
      <p:ext uri="{BB962C8B-B14F-4D97-AF65-F5344CB8AC3E}">
        <p14:creationId xmlns:p14="http://schemas.microsoft.com/office/powerpoint/2010/main" val="12951454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83C0826-A9C5-4BE9-BC00-6A0FE3D0BEE4}" type="datetimeFigureOut">
              <a:rPr lang="en-US" smtClean="0"/>
              <a:t>12/11/2017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9E61F-0A7C-4AA3-A7A9-78A122DA7C84}" type="slidenum">
              <a:rPr lang="en-US" smtClean="0"/>
              <a:t>‹#›</a:t>
            </a:fld>
            <a:endParaRPr lang="en-US"/>
          </a:p>
        </p:txBody>
      </p:sp>
    </p:spTree>
    <p:extLst>
      <p:ext uri="{BB962C8B-B14F-4D97-AF65-F5344CB8AC3E}">
        <p14:creationId xmlns:p14="http://schemas.microsoft.com/office/powerpoint/2010/main" val="348289936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83C0826-A9C5-4BE9-BC00-6A0FE3D0BEE4}" type="datetimeFigureOut">
              <a:rPr lang="en-US" smtClean="0"/>
              <a:t>12/11/2017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79E61F-0A7C-4AA3-A7A9-78A122DA7C84}" type="slidenum">
              <a:rPr lang="en-US" smtClean="0"/>
              <a:t>‹#›</a:t>
            </a:fld>
            <a:endParaRPr lang="en-US"/>
          </a:p>
        </p:txBody>
      </p:sp>
    </p:spTree>
    <p:extLst>
      <p:ext uri="{BB962C8B-B14F-4D97-AF65-F5344CB8AC3E}">
        <p14:creationId xmlns:p14="http://schemas.microsoft.com/office/powerpoint/2010/main" val="6836279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83C0826-A9C5-4BE9-BC00-6A0FE3D0BEE4}" type="datetimeFigureOut">
              <a:rPr lang="en-US" smtClean="0"/>
              <a:t>12/11/2017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79E61F-0A7C-4AA3-A7A9-78A122DA7C84}" type="slidenum">
              <a:rPr lang="en-US" smtClean="0"/>
              <a:t>‹#›</a:t>
            </a:fld>
            <a:endParaRPr lang="en-US"/>
          </a:p>
        </p:txBody>
      </p:sp>
    </p:spTree>
    <p:extLst>
      <p:ext uri="{BB962C8B-B14F-4D97-AF65-F5344CB8AC3E}">
        <p14:creationId xmlns:p14="http://schemas.microsoft.com/office/powerpoint/2010/main" val="810312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809997" y="2222287"/>
            <a:ext cx="7524003" cy="363651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83C0826-A9C5-4BE9-BC00-6A0FE3D0BEE4}" type="datetimeFigureOut">
              <a:rPr lang="en-US" smtClean="0"/>
              <a:t>12/11/2017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9E61F-0A7C-4AA3-A7A9-78A122DA7C84}" type="slidenum">
              <a:rPr lang="en-US" smtClean="0"/>
              <a:t>‹#›</a:t>
            </a:fld>
            <a:endParaRPr lang="en-US"/>
          </a:p>
        </p:txBody>
      </p:sp>
    </p:spTree>
    <p:extLst>
      <p:ext uri="{BB962C8B-B14F-4D97-AF65-F5344CB8AC3E}">
        <p14:creationId xmlns:p14="http://schemas.microsoft.com/office/powerpoint/2010/main" val="274885491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83C0826-A9C5-4BE9-BC00-6A0FE3D0BEE4}" type="datetimeFigureOut">
              <a:rPr lang="en-US" smtClean="0"/>
              <a:t>12/11/2017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79E61F-0A7C-4AA3-A7A9-78A122DA7C84}" type="slidenum">
              <a:rPr lang="en-US" smtClean="0"/>
              <a:t>‹#›</a:t>
            </a:fld>
            <a:endParaRPr lang="en-US"/>
          </a:p>
        </p:txBody>
      </p:sp>
    </p:spTree>
    <p:extLst>
      <p:ext uri="{BB962C8B-B14F-4D97-AF65-F5344CB8AC3E}">
        <p14:creationId xmlns:p14="http://schemas.microsoft.com/office/powerpoint/2010/main" val="421648024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3C0826-A9C5-4BE9-BC00-6A0FE3D0BEE4}" type="datetimeFigureOut">
              <a:rPr lang="en-US" smtClean="0"/>
              <a:t>12/11/2017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79E61F-0A7C-4AA3-A7A9-78A122DA7C84}" type="slidenum">
              <a:rPr lang="en-US" smtClean="0"/>
              <a:t>‹#›</a:t>
            </a:fld>
            <a:endParaRPr lang="en-US"/>
          </a:p>
        </p:txBody>
      </p:sp>
    </p:spTree>
    <p:extLst>
      <p:ext uri="{BB962C8B-B14F-4D97-AF65-F5344CB8AC3E}">
        <p14:creationId xmlns:p14="http://schemas.microsoft.com/office/powerpoint/2010/main" val="33342184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83C0826-A9C5-4BE9-BC00-6A0FE3D0BEE4}" type="datetimeFigureOut">
              <a:rPr lang="en-US" smtClean="0"/>
              <a:t>12/11/2017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79E61F-0A7C-4AA3-A7A9-78A122DA7C84}" type="slidenum">
              <a:rPr lang="en-US" smtClean="0"/>
              <a:t>‹#›</a:t>
            </a:fld>
            <a:endParaRPr lang="en-US"/>
          </a:p>
        </p:txBody>
      </p:sp>
    </p:spTree>
    <p:extLst>
      <p:ext uri="{BB962C8B-B14F-4D97-AF65-F5344CB8AC3E}">
        <p14:creationId xmlns:p14="http://schemas.microsoft.com/office/powerpoint/2010/main" val="103026285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83C0826-A9C5-4BE9-BC00-6A0FE3D0BEE4}" type="datetimeFigureOut">
              <a:rPr lang="en-US" smtClean="0"/>
              <a:t>12/11/2017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79E61F-0A7C-4AA3-A7A9-78A122DA7C84}" type="slidenum">
              <a:rPr lang="en-US" smtClean="0"/>
              <a:t>‹#›</a:t>
            </a:fld>
            <a:endParaRPr lang="en-US"/>
          </a:p>
        </p:txBody>
      </p:sp>
    </p:spTree>
    <p:extLst>
      <p:ext uri="{BB962C8B-B14F-4D97-AF65-F5344CB8AC3E}">
        <p14:creationId xmlns:p14="http://schemas.microsoft.com/office/powerpoint/2010/main" val="202654573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83C0826-A9C5-4BE9-BC00-6A0FE3D0BEE4}" type="datetimeFigureOut">
              <a:rPr lang="en-US" smtClean="0"/>
              <a:t>12/11/2017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9E61F-0A7C-4AA3-A7A9-78A122DA7C84}" type="slidenum">
              <a:rPr lang="en-US" smtClean="0"/>
              <a:t>‹#›</a:t>
            </a:fld>
            <a:endParaRPr lang="en-US"/>
          </a:p>
        </p:txBody>
      </p:sp>
    </p:spTree>
    <p:extLst>
      <p:ext uri="{BB962C8B-B14F-4D97-AF65-F5344CB8AC3E}">
        <p14:creationId xmlns:p14="http://schemas.microsoft.com/office/powerpoint/2010/main" val="177117168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83C0826-A9C5-4BE9-BC00-6A0FE3D0BEE4}" type="datetimeFigureOut">
              <a:rPr lang="en-US" smtClean="0"/>
              <a:t>12/11/2017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9E61F-0A7C-4AA3-A7A9-78A122DA7C84}" type="slidenum">
              <a:rPr lang="en-US" smtClean="0"/>
              <a:t>‹#›</a:t>
            </a:fld>
            <a:endParaRPr lang="en-US"/>
          </a:p>
        </p:txBody>
      </p:sp>
    </p:spTree>
    <p:extLst>
      <p:ext uri="{BB962C8B-B14F-4D97-AF65-F5344CB8AC3E}">
        <p14:creationId xmlns:p14="http://schemas.microsoft.com/office/powerpoint/2010/main" val="210628451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9144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08831" y="1449146"/>
            <a:ext cx="7526338"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08831" y="5280847"/>
            <a:ext cx="7526338"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83C0826-A9C5-4BE9-BC00-6A0FE3D0BEE4}" type="datetimeFigureOut">
              <a:rPr lang="en-US" smtClean="0"/>
              <a:t>12/11/2017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9E61F-0A7C-4AA3-A7A9-78A122DA7C84}" type="slidenum">
              <a:rPr lang="en-US" smtClean="0"/>
              <a:t>‹#›</a:t>
            </a:fld>
            <a:endParaRPr lang="en-US"/>
          </a:p>
        </p:txBody>
      </p:sp>
    </p:spTree>
    <p:extLst>
      <p:ext uri="{BB962C8B-B14F-4D97-AF65-F5344CB8AC3E}">
        <p14:creationId xmlns:p14="http://schemas.microsoft.com/office/powerpoint/2010/main" val="306082960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809997" y="2222287"/>
            <a:ext cx="7524003" cy="363651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83C0826-A9C5-4BE9-BC00-6A0FE3D0BEE4}" type="datetimeFigureOut">
              <a:rPr lang="en-US" smtClean="0"/>
              <a:t>12/11/2017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9E61F-0A7C-4AA3-A7A9-78A122DA7C84}" type="slidenum">
              <a:rPr lang="en-US" smtClean="0"/>
              <a:t>‹#›</a:t>
            </a:fld>
            <a:endParaRPr lang="en-US"/>
          </a:p>
        </p:txBody>
      </p:sp>
    </p:spTree>
    <p:extLst>
      <p:ext uri="{BB962C8B-B14F-4D97-AF65-F5344CB8AC3E}">
        <p14:creationId xmlns:p14="http://schemas.microsoft.com/office/powerpoint/2010/main" val="177800852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0"/>
            <a:ext cx="9144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04863" y="2951396"/>
            <a:ext cx="7526337"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04863" y="5281200"/>
            <a:ext cx="7526337"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83C0826-A9C5-4BE9-BC00-6A0FE3D0BEE4}" type="datetimeFigureOut">
              <a:rPr lang="en-US" smtClean="0"/>
              <a:t>12/11/2017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9E61F-0A7C-4AA3-A7A9-78A122DA7C84}" type="slidenum">
              <a:rPr lang="en-US" smtClean="0"/>
              <a:t>‹#›</a:t>
            </a:fld>
            <a:endParaRPr lang="en-US"/>
          </a:p>
        </p:txBody>
      </p:sp>
    </p:spTree>
    <p:extLst>
      <p:ext uri="{BB962C8B-B14F-4D97-AF65-F5344CB8AC3E}">
        <p14:creationId xmlns:p14="http://schemas.microsoft.com/office/powerpoint/2010/main" val="271034134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09996" y="2222287"/>
            <a:ext cx="3670723" cy="36387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280" y="2222287"/>
            <a:ext cx="3670720" cy="36387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83C0826-A9C5-4BE9-BC00-6A0FE3D0BEE4}" type="datetimeFigureOut">
              <a:rPr lang="en-US" smtClean="0"/>
              <a:t>12/11/2017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79E61F-0A7C-4AA3-A7A9-78A122DA7C84}" type="slidenum">
              <a:rPr lang="en-US" smtClean="0"/>
              <a:t>‹#›</a:t>
            </a:fld>
            <a:endParaRPr lang="en-US"/>
          </a:p>
        </p:txBody>
      </p:sp>
    </p:spTree>
    <p:extLst>
      <p:ext uri="{BB962C8B-B14F-4D97-AF65-F5344CB8AC3E}">
        <p14:creationId xmlns:p14="http://schemas.microsoft.com/office/powerpoint/2010/main" val="15195722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0"/>
            <a:ext cx="9144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04863" y="2951396"/>
            <a:ext cx="7526337"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04863" y="5281200"/>
            <a:ext cx="7526337"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83C0826-A9C5-4BE9-BC00-6A0FE3D0BEE4}" type="datetimeFigureOut">
              <a:rPr lang="en-US" smtClean="0"/>
              <a:t>12/11/2017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9E61F-0A7C-4AA3-A7A9-78A122DA7C84}" type="slidenum">
              <a:rPr lang="en-US" smtClean="0"/>
              <a:t>‹#›</a:t>
            </a:fld>
            <a:endParaRPr lang="en-US"/>
          </a:p>
        </p:txBody>
      </p:sp>
    </p:spTree>
    <p:extLst>
      <p:ext uri="{BB962C8B-B14F-4D97-AF65-F5344CB8AC3E}">
        <p14:creationId xmlns:p14="http://schemas.microsoft.com/office/powerpoint/2010/main" val="334895998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09996" y="2174875"/>
            <a:ext cx="367072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09996" y="2751137"/>
            <a:ext cx="3687391"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280" y="2174875"/>
            <a:ext cx="3670720"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63280" y="2751137"/>
            <a:ext cx="3670720"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83C0826-A9C5-4BE9-BC00-6A0FE3D0BEE4}" type="datetimeFigureOut">
              <a:rPr lang="en-US" smtClean="0"/>
              <a:t>12/11/2017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79E61F-0A7C-4AA3-A7A9-78A122DA7C84}" type="slidenum">
              <a:rPr lang="en-US" smtClean="0"/>
              <a:t>‹#›</a:t>
            </a:fld>
            <a:endParaRPr lang="en-US"/>
          </a:p>
        </p:txBody>
      </p:sp>
    </p:spTree>
    <p:extLst>
      <p:ext uri="{BB962C8B-B14F-4D97-AF65-F5344CB8AC3E}">
        <p14:creationId xmlns:p14="http://schemas.microsoft.com/office/powerpoint/2010/main" val="426154172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83C0826-A9C5-4BE9-BC00-6A0FE3D0BEE4}" type="datetimeFigureOut">
              <a:rPr lang="en-US" smtClean="0"/>
              <a:t>12/11/2017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79E61F-0A7C-4AA3-A7A9-78A122DA7C84}" type="slidenum">
              <a:rPr lang="en-US" smtClean="0"/>
              <a:t>‹#›</a:t>
            </a:fld>
            <a:endParaRPr lang="en-US"/>
          </a:p>
        </p:txBody>
      </p:sp>
    </p:spTree>
    <p:extLst>
      <p:ext uri="{BB962C8B-B14F-4D97-AF65-F5344CB8AC3E}">
        <p14:creationId xmlns:p14="http://schemas.microsoft.com/office/powerpoint/2010/main" val="421162065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3C0826-A9C5-4BE9-BC00-6A0FE3D0BEE4}" type="datetimeFigureOut">
              <a:rPr lang="en-US" smtClean="0"/>
              <a:t>12/11/2017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79E61F-0A7C-4AA3-A7A9-78A122DA7C84}" type="slidenum">
              <a:rPr lang="en-US" smtClean="0"/>
              <a:t>‹#›</a:t>
            </a:fld>
            <a:endParaRPr lang="en-US"/>
          </a:p>
        </p:txBody>
      </p:sp>
    </p:spTree>
    <p:extLst>
      <p:ext uri="{BB962C8B-B14F-4D97-AF65-F5344CB8AC3E}">
        <p14:creationId xmlns:p14="http://schemas.microsoft.com/office/powerpoint/2010/main" val="99869002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804863" y="446086"/>
            <a:ext cx="2660650"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04863" y="446088"/>
            <a:ext cx="2660650"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3641724" y="446087"/>
            <a:ext cx="4689475" cy="54149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04863" y="2260737"/>
            <a:ext cx="2660650"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83C0826-A9C5-4BE9-BC00-6A0FE3D0BEE4}" type="datetimeFigureOut">
              <a:rPr lang="en-US" smtClean="0"/>
              <a:t>12/11/2017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79E61F-0A7C-4AA3-A7A9-78A122DA7C84}" type="slidenum">
              <a:rPr lang="en-US" smtClean="0"/>
              <a:t>‹#›</a:t>
            </a:fld>
            <a:endParaRPr lang="en-US"/>
          </a:p>
        </p:txBody>
      </p:sp>
    </p:spTree>
    <p:extLst>
      <p:ext uri="{BB962C8B-B14F-4D97-AF65-F5344CB8AC3E}">
        <p14:creationId xmlns:p14="http://schemas.microsoft.com/office/powerpoint/2010/main" val="310853536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09996" y="727521"/>
            <a:ext cx="350154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4573588" y="0"/>
            <a:ext cx="4570412"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09996" y="2344684"/>
            <a:ext cx="350154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2914357" y="6041361"/>
            <a:ext cx="732659" cy="365125"/>
          </a:xfrm>
        </p:spPr>
        <p:txBody>
          <a:bodyPr/>
          <a:lstStyle/>
          <a:p>
            <a:fld id="{883C0826-A9C5-4BE9-BC00-6A0FE3D0BEE4}" type="datetimeFigureOut">
              <a:rPr lang="en-US" smtClean="0"/>
              <a:t>12/11/2017</a:t>
            </a:fld>
            <a:endParaRPr lang="en-US"/>
          </a:p>
        </p:txBody>
      </p:sp>
      <p:sp>
        <p:nvSpPr>
          <p:cNvPr id="6" name="Footer Placeholder 5"/>
          <p:cNvSpPr>
            <a:spLocks noGrp="1"/>
          </p:cNvSpPr>
          <p:nvPr>
            <p:ph type="ftr" sz="quarter" idx="11"/>
          </p:nvPr>
        </p:nvSpPr>
        <p:spPr>
          <a:xfrm>
            <a:off x="442797" y="6041361"/>
            <a:ext cx="2471560" cy="365125"/>
          </a:xfrm>
        </p:spPr>
        <p:txBody>
          <a:bodyPr/>
          <a:lstStyle/>
          <a:p>
            <a:endParaRPr lang="en-US"/>
          </a:p>
        </p:txBody>
      </p:sp>
      <p:sp>
        <p:nvSpPr>
          <p:cNvPr id="7" name="Slide Number Placeholder 6"/>
          <p:cNvSpPr>
            <a:spLocks noGrp="1"/>
          </p:cNvSpPr>
          <p:nvPr>
            <p:ph type="sldNum" sz="quarter" idx="12"/>
          </p:nvPr>
        </p:nvSpPr>
        <p:spPr>
          <a:xfrm>
            <a:off x="3647017" y="5915887"/>
            <a:ext cx="796616" cy="490599"/>
          </a:xfrm>
        </p:spPr>
        <p:txBody>
          <a:bodyPr/>
          <a:lstStyle/>
          <a:p>
            <a:fld id="{D879E61F-0A7C-4AA3-A7A9-78A122DA7C84}" type="slidenum">
              <a:rPr lang="en-US" smtClean="0"/>
              <a:t>‹#›</a:t>
            </a:fld>
            <a:endParaRPr lang="en-US"/>
          </a:p>
        </p:txBody>
      </p:sp>
    </p:spTree>
    <p:extLst>
      <p:ext uri="{BB962C8B-B14F-4D97-AF65-F5344CB8AC3E}">
        <p14:creationId xmlns:p14="http://schemas.microsoft.com/office/powerpoint/2010/main" val="368451226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04863" y="4800600"/>
            <a:ext cx="7526337"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9144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04863" y="5367338"/>
            <a:ext cx="7526337"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83C0826-A9C5-4BE9-BC00-6A0FE3D0BEE4}" type="datetimeFigureOut">
              <a:rPr lang="en-US" smtClean="0"/>
              <a:t>12/11/2017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79E61F-0A7C-4AA3-A7A9-78A122DA7C84}" type="slidenum">
              <a:rPr lang="en-US" smtClean="0"/>
              <a:t>‹#›</a:t>
            </a:fld>
            <a:endParaRPr lang="en-US"/>
          </a:p>
        </p:txBody>
      </p:sp>
    </p:spTree>
    <p:extLst>
      <p:ext uri="{BB962C8B-B14F-4D97-AF65-F5344CB8AC3E}">
        <p14:creationId xmlns:p14="http://schemas.microsoft.com/office/powerpoint/2010/main" val="297661211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485107" y="1338479"/>
            <a:ext cx="4749312"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649573" y="1495525"/>
            <a:ext cx="442038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651226" y="4700702"/>
            <a:ext cx="4418727"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9" name="Text Placeholder 5"/>
          <p:cNvSpPr>
            <a:spLocks noGrp="1"/>
          </p:cNvSpPr>
          <p:nvPr>
            <p:ph type="body" sz="quarter" idx="16"/>
          </p:nvPr>
        </p:nvSpPr>
        <p:spPr>
          <a:xfrm>
            <a:off x="5398884" y="1338479"/>
            <a:ext cx="3302316" cy="4075464"/>
          </a:xfrm>
        </p:spPr>
        <p:txBody>
          <a:bodyPr anchor="t"/>
          <a:lstStyle>
            <a:lvl1pPr marL="0" indent="0">
              <a:buFontTx/>
              <a:buNone/>
              <a:defRPr/>
            </a:lvl1pPr>
          </a:lstStyle>
          <a:p>
            <a:pPr lvl="0"/>
            <a:r>
              <a:rPr lang="en-US"/>
              <a:t>Edit Master text styles</a:t>
            </a:r>
          </a:p>
        </p:txBody>
      </p:sp>
      <p:sp>
        <p:nvSpPr>
          <p:cNvPr id="4" name="Date Placeholder 3"/>
          <p:cNvSpPr>
            <a:spLocks noGrp="1"/>
          </p:cNvSpPr>
          <p:nvPr>
            <p:ph type="dt" sz="half" idx="10"/>
          </p:nvPr>
        </p:nvSpPr>
        <p:spPr/>
        <p:txBody>
          <a:bodyPr/>
          <a:lstStyle/>
          <a:p>
            <a:fld id="{883C0826-A9C5-4BE9-BC00-6A0FE3D0BEE4}" type="datetimeFigureOut">
              <a:rPr lang="en-US" smtClean="0"/>
              <a:t>12/11/2017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9E61F-0A7C-4AA3-A7A9-78A122DA7C84}" type="slidenum">
              <a:rPr lang="en-US" smtClean="0"/>
              <a:t>‹#›</a:t>
            </a:fld>
            <a:endParaRPr lang="en-US"/>
          </a:p>
        </p:txBody>
      </p:sp>
    </p:spTree>
    <p:extLst>
      <p:ext uri="{BB962C8B-B14F-4D97-AF65-F5344CB8AC3E}">
        <p14:creationId xmlns:p14="http://schemas.microsoft.com/office/powerpoint/2010/main" val="146184603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855663" y="2286585"/>
            <a:ext cx="3671336"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017816" y="2435956"/>
            <a:ext cx="328689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4616450" y="2286000"/>
            <a:ext cx="3671888" cy="2300288"/>
          </a:xfrm>
        </p:spPr>
        <p:txBody>
          <a:bodyPr anchor="t"/>
          <a:lstStyle>
            <a:lvl1pPr marL="0" indent="0">
              <a:buFontTx/>
              <a:buNone/>
              <a:defRPr/>
            </a:lvl1pPr>
          </a:lstStyle>
          <a:p>
            <a:pPr lvl="0"/>
            <a:r>
              <a:rPr lang="en-US"/>
              <a:t>Edit Master text styles</a:t>
            </a:r>
          </a:p>
        </p:txBody>
      </p:sp>
      <p:sp>
        <p:nvSpPr>
          <p:cNvPr id="2" name="Date Placeholder 1"/>
          <p:cNvSpPr>
            <a:spLocks noGrp="1"/>
          </p:cNvSpPr>
          <p:nvPr>
            <p:ph type="dt" sz="half" idx="10"/>
          </p:nvPr>
        </p:nvSpPr>
        <p:spPr/>
        <p:txBody>
          <a:bodyPr/>
          <a:lstStyle/>
          <a:p>
            <a:fld id="{883C0826-A9C5-4BE9-BC00-6A0FE3D0BEE4}" type="datetimeFigureOut">
              <a:rPr lang="en-US" smtClean="0"/>
              <a:t>12/11/2017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79E61F-0A7C-4AA3-A7A9-78A122DA7C84}" type="slidenum">
              <a:rPr lang="en-US" smtClean="0"/>
              <a:t>‹#›</a:t>
            </a:fld>
            <a:endParaRPr lang="en-US"/>
          </a:p>
        </p:txBody>
      </p:sp>
    </p:spTree>
    <p:extLst>
      <p:ext uri="{BB962C8B-B14F-4D97-AF65-F5344CB8AC3E}">
        <p14:creationId xmlns:p14="http://schemas.microsoft.com/office/powerpoint/2010/main" val="161955389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83C0826-A9C5-4BE9-BC00-6A0FE3D0BEE4}" type="datetimeFigureOut">
              <a:rPr lang="en-US" smtClean="0"/>
              <a:t>12/11/2017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9E61F-0A7C-4AA3-A7A9-78A122DA7C84}" type="slidenum">
              <a:rPr lang="en-US" smtClean="0"/>
              <a:t>‹#›</a:t>
            </a:fld>
            <a:endParaRPr lang="en-US"/>
          </a:p>
        </p:txBody>
      </p:sp>
    </p:spTree>
    <p:extLst>
      <p:ext uri="{BB962C8B-B14F-4D97-AF65-F5344CB8AC3E}">
        <p14:creationId xmlns:p14="http://schemas.microsoft.com/office/powerpoint/2010/main" val="395825714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5752238" y="446089"/>
            <a:ext cx="3391762"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9" name="AutoShape 4"/>
          <p:cNvSpPr>
            <a:spLocks noChangeAspect="1" noChangeArrowheads="1" noTextEdit="1"/>
          </p:cNvSpPr>
          <p:nvPr/>
        </p:nvSpPr>
        <p:spPr bwMode="auto">
          <a:xfrm>
            <a:off x="5233988" y="0"/>
            <a:ext cx="3910012" cy="586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2" name="Vertical Title 1"/>
          <p:cNvSpPr>
            <a:spLocks noGrp="1"/>
          </p:cNvSpPr>
          <p:nvPr>
            <p:ph type="title" orient="vert"/>
          </p:nvPr>
        </p:nvSpPr>
        <p:spPr>
          <a:xfrm>
            <a:off x="6137655" y="586171"/>
            <a:ext cx="1701800"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04862" y="446089"/>
            <a:ext cx="4947376" cy="5414962"/>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83C0826-A9C5-4BE9-BC00-6A0FE3D0BEE4}" type="datetimeFigureOut">
              <a:rPr lang="en-US" smtClean="0"/>
              <a:t>12/11/2017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9E61F-0A7C-4AA3-A7A9-78A122DA7C84}" type="slidenum">
              <a:rPr lang="en-US" smtClean="0"/>
              <a:t>‹#›</a:t>
            </a:fld>
            <a:endParaRPr lang="en-US"/>
          </a:p>
        </p:txBody>
      </p:sp>
    </p:spTree>
    <p:extLst>
      <p:ext uri="{BB962C8B-B14F-4D97-AF65-F5344CB8AC3E}">
        <p14:creationId xmlns:p14="http://schemas.microsoft.com/office/powerpoint/2010/main" val="342085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09996" y="2222287"/>
            <a:ext cx="3670723" cy="36387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280" y="2222287"/>
            <a:ext cx="3670720" cy="36387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83C0826-A9C5-4BE9-BC00-6A0FE3D0BEE4}" type="datetimeFigureOut">
              <a:rPr lang="en-US" smtClean="0"/>
              <a:t>12/11/2017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79E61F-0A7C-4AA3-A7A9-78A122DA7C84}" type="slidenum">
              <a:rPr lang="en-US" smtClean="0"/>
              <a:t>‹#›</a:t>
            </a:fld>
            <a:endParaRPr lang="en-US"/>
          </a:p>
        </p:txBody>
      </p:sp>
    </p:spTree>
    <p:extLst>
      <p:ext uri="{BB962C8B-B14F-4D97-AF65-F5344CB8AC3E}">
        <p14:creationId xmlns:p14="http://schemas.microsoft.com/office/powerpoint/2010/main" val="333176329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9144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08831" y="1449146"/>
            <a:ext cx="7526338"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08831" y="5280847"/>
            <a:ext cx="7526338"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83C0826-A9C5-4BE9-BC00-6A0FE3D0BEE4}" type="datetimeFigureOut">
              <a:rPr lang="en-US" smtClean="0"/>
              <a:t>12/11/2017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9E61F-0A7C-4AA3-A7A9-78A122DA7C84}" type="slidenum">
              <a:rPr lang="en-US" smtClean="0"/>
              <a:t>‹#›</a:t>
            </a:fld>
            <a:endParaRPr lang="en-US"/>
          </a:p>
        </p:txBody>
      </p:sp>
    </p:spTree>
    <p:extLst>
      <p:ext uri="{BB962C8B-B14F-4D97-AF65-F5344CB8AC3E}">
        <p14:creationId xmlns:p14="http://schemas.microsoft.com/office/powerpoint/2010/main" val="138315022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809997" y="2222287"/>
            <a:ext cx="7524003" cy="363651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83C0826-A9C5-4BE9-BC00-6A0FE3D0BEE4}" type="datetimeFigureOut">
              <a:rPr lang="en-US" smtClean="0"/>
              <a:t>12/11/2017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9E61F-0A7C-4AA3-A7A9-78A122DA7C84}" type="slidenum">
              <a:rPr lang="en-US" smtClean="0"/>
              <a:t>‹#›</a:t>
            </a:fld>
            <a:endParaRPr lang="en-US"/>
          </a:p>
        </p:txBody>
      </p:sp>
    </p:spTree>
    <p:extLst>
      <p:ext uri="{BB962C8B-B14F-4D97-AF65-F5344CB8AC3E}">
        <p14:creationId xmlns:p14="http://schemas.microsoft.com/office/powerpoint/2010/main" val="215208648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0"/>
            <a:ext cx="9144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04863" y="2951396"/>
            <a:ext cx="7526337"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04863" y="5281200"/>
            <a:ext cx="7526337"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83C0826-A9C5-4BE9-BC00-6A0FE3D0BEE4}" type="datetimeFigureOut">
              <a:rPr lang="en-US" smtClean="0"/>
              <a:t>12/11/2017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9E61F-0A7C-4AA3-A7A9-78A122DA7C84}" type="slidenum">
              <a:rPr lang="en-US" smtClean="0"/>
              <a:t>‹#›</a:t>
            </a:fld>
            <a:endParaRPr lang="en-US"/>
          </a:p>
        </p:txBody>
      </p:sp>
    </p:spTree>
    <p:extLst>
      <p:ext uri="{BB962C8B-B14F-4D97-AF65-F5344CB8AC3E}">
        <p14:creationId xmlns:p14="http://schemas.microsoft.com/office/powerpoint/2010/main" val="88938349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09996" y="2222287"/>
            <a:ext cx="3670723" cy="36387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280" y="2222287"/>
            <a:ext cx="3670720" cy="36387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83C0826-A9C5-4BE9-BC00-6A0FE3D0BEE4}" type="datetimeFigureOut">
              <a:rPr lang="en-US" smtClean="0"/>
              <a:t>12/11/2017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79E61F-0A7C-4AA3-A7A9-78A122DA7C84}" type="slidenum">
              <a:rPr lang="en-US" smtClean="0"/>
              <a:t>‹#›</a:t>
            </a:fld>
            <a:endParaRPr lang="en-US"/>
          </a:p>
        </p:txBody>
      </p:sp>
    </p:spTree>
    <p:extLst>
      <p:ext uri="{BB962C8B-B14F-4D97-AF65-F5344CB8AC3E}">
        <p14:creationId xmlns:p14="http://schemas.microsoft.com/office/powerpoint/2010/main" val="332456367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09996" y="2174875"/>
            <a:ext cx="367072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09996" y="2751137"/>
            <a:ext cx="3687391"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280" y="2174875"/>
            <a:ext cx="3670720"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63280" y="2751137"/>
            <a:ext cx="3670720"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83C0826-A9C5-4BE9-BC00-6A0FE3D0BEE4}" type="datetimeFigureOut">
              <a:rPr lang="en-US" smtClean="0"/>
              <a:t>12/11/2017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79E61F-0A7C-4AA3-A7A9-78A122DA7C84}" type="slidenum">
              <a:rPr lang="en-US" smtClean="0"/>
              <a:t>‹#›</a:t>
            </a:fld>
            <a:endParaRPr lang="en-US"/>
          </a:p>
        </p:txBody>
      </p:sp>
    </p:spTree>
    <p:extLst>
      <p:ext uri="{BB962C8B-B14F-4D97-AF65-F5344CB8AC3E}">
        <p14:creationId xmlns:p14="http://schemas.microsoft.com/office/powerpoint/2010/main" val="72376960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83C0826-A9C5-4BE9-BC00-6A0FE3D0BEE4}" type="datetimeFigureOut">
              <a:rPr lang="en-US" smtClean="0"/>
              <a:t>12/11/2017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79E61F-0A7C-4AA3-A7A9-78A122DA7C84}" type="slidenum">
              <a:rPr lang="en-US" smtClean="0"/>
              <a:t>‹#›</a:t>
            </a:fld>
            <a:endParaRPr lang="en-US"/>
          </a:p>
        </p:txBody>
      </p:sp>
    </p:spTree>
    <p:extLst>
      <p:ext uri="{BB962C8B-B14F-4D97-AF65-F5344CB8AC3E}">
        <p14:creationId xmlns:p14="http://schemas.microsoft.com/office/powerpoint/2010/main" val="219581856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3C0826-A9C5-4BE9-BC00-6A0FE3D0BEE4}" type="datetimeFigureOut">
              <a:rPr lang="en-US" smtClean="0"/>
              <a:t>12/11/2017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79E61F-0A7C-4AA3-A7A9-78A122DA7C84}" type="slidenum">
              <a:rPr lang="en-US" smtClean="0"/>
              <a:t>‹#›</a:t>
            </a:fld>
            <a:endParaRPr lang="en-US"/>
          </a:p>
        </p:txBody>
      </p:sp>
    </p:spTree>
    <p:extLst>
      <p:ext uri="{BB962C8B-B14F-4D97-AF65-F5344CB8AC3E}">
        <p14:creationId xmlns:p14="http://schemas.microsoft.com/office/powerpoint/2010/main" val="2182948016"/>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804863" y="446086"/>
            <a:ext cx="2660650"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04863" y="446088"/>
            <a:ext cx="2660650"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3641724" y="446087"/>
            <a:ext cx="4689475" cy="54149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04863" y="2260737"/>
            <a:ext cx="2660650"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83C0826-A9C5-4BE9-BC00-6A0FE3D0BEE4}" type="datetimeFigureOut">
              <a:rPr lang="en-US" smtClean="0"/>
              <a:t>12/11/2017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79E61F-0A7C-4AA3-A7A9-78A122DA7C84}" type="slidenum">
              <a:rPr lang="en-US" smtClean="0"/>
              <a:t>‹#›</a:t>
            </a:fld>
            <a:endParaRPr lang="en-US"/>
          </a:p>
        </p:txBody>
      </p:sp>
    </p:spTree>
    <p:extLst>
      <p:ext uri="{BB962C8B-B14F-4D97-AF65-F5344CB8AC3E}">
        <p14:creationId xmlns:p14="http://schemas.microsoft.com/office/powerpoint/2010/main" val="268815069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09996" y="727521"/>
            <a:ext cx="350154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4573588" y="0"/>
            <a:ext cx="4570412"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09996" y="2344684"/>
            <a:ext cx="350154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2914357" y="6041361"/>
            <a:ext cx="732659" cy="365125"/>
          </a:xfrm>
        </p:spPr>
        <p:txBody>
          <a:bodyPr/>
          <a:lstStyle/>
          <a:p>
            <a:fld id="{883C0826-A9C5-4BE9-BC00-6A0FE3D0BEE4}" type="datetimeFigureOut">
              <a:rPr lang="en-US" smtClean="0"/>
              <a:t>12/11/2017</a:t>
            </a:fld>
            <a:endParaRPr lang="en-US"/>
          </a:p>
        </p:txBody>
      </p:sp>
      <p:sp>
        <p:nvSpPr>
          <p:cNvPr id="6" name="Footer Placeholder 5"/>
          <p:cNvSpPr>
            <a:spLocks noGrp="1"/>
          </p:cNvSpPr>
          <p:nvPr>
            <p:ph type="ftr" sz="quarter" idx="11"/>
          </p:nvPr>
        </p:nvSpPr>
        <p:spPr>
          <a:xfrm>
            <a:off x="442797" y="6041361"/>
            <a:ext cx="2471560" cy="365125"/>
          </a:xfrm>
        </p:spPr>
        <p:txBody>
          <a:bodyPr/>
          <a:lstStyle/>
          <a:p>
            <a:endParaRPr lang="en-US"/>
          </a:p>
        </p:txBody>
      </p:sp>
      <p:sp>
        <p:nvSpPr>
          <p:cNvPr id="7" name="Slide Number Placeholder 6"/>
          <p:cNvSpPr>
            <a:spLocks noGrp="1"/>
          </p:cNvSpPr>
          <p:nvPr>
            <p:ph type="sldNum" sz="quarter" idx="12"/>
          </p:nvPr>
        </p:nvSpPr>
        <p:spPr>
          <a:xfrm>
            <a:off x="3647017" y="5915887"/>
            <a:ext cx="796616" cy="490599"/>
          </a:xfrm>
        </p:spPr>
        <p:txBody>
          <a:bodyPr/>
          <a:lstStyle/>
          <a:p>
            <a:fld id="{D879E61F-0A7C-4AA3-A7A9-78A122DA7C84}" type="slidenum">
              <a:rPr lang="en-US" smtClean="0"/>
              <a:t>‹#›</a:t>
            </a:fld>
            <a:endParaRPr lang="en-US"/>
          </a:p>
        </p:txBody>
      </p:sp>
    </p:spTree>
    <p:extLst>
      <p:ext uri="{BB962C8B-B14F-4D97-AF65-F5344CB8AC3E}">
        <p14:creationId xmlns:p14="http://schemas.microsoft.com/office/powerpoint/2010/main" val="301825956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04863" y="4800600"/>
            <a:ext cx="7526337"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9144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04863" y="5367338"/>
            <a:ext cx="7526337"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83C0826-A9C5-4BE9-BC00-6A0FE3D0BEE4}" type="datetimeFigureOut">
              <a:rPr lang="en-US" smtClean="0"/>
              <a:t>12/11/2017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79E61F-0A7C-4AA3-A7A9-78A122DA7C84}" type="slidenum">
              <a:rPr lang="en-US" smtClean="0"/>
              <a:t>‹#›</a:t>
            </a:fld>
            <a:endParaRPr lang="en-US"/>
          </a:p>
        </p:txBody>
      </p:sp>
    </p:spTree>
    <p:extLst>
      <p:ext uri="{BB962C8B-B14F-4D97-AF65-F5344CB8AC3E}">
        <p14:creationId xmlns:p14="http://schemas.microsoft.com/office/powerpoint/2010/main" val="11805197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09996" y="2174875"/>
            <a:ext cx="367072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09996" y="2751137"/>
            <a:ext cx="3687391"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280" y="2174875"/>
            <a:ext cx="3670720"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63280" y="2751137"/>
            <a:ext cx="3670720"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83C0826-A9C5-4BE9-BC00-6A0FE3D0BEE4}" type="datetimeFigureOut">
              <a:rPr lang="en-US" smtClean="0"/>
              <a:t>12/11/2017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79E61F-0A7C-4AA3-A7A9-78A122DA7C84}" type="slidenum">
              <a:rPr lang="en-US" smtClean="0"/>
              <a:t>‹#›</a:t>
            </a:fld>
            <a:endParaRPr lang="en-US"/>
          </a:p>
        </p:txBody>
      </p:sp>
    </p:spTree>
    <p:extLst>
      <p:ext uri="{BB962C8B-B14F-4D97-AF65-F5344CB8AC3E}">
        <p14:creationId xmlns:p14="http://schemas.microsoft.com/office/powerpoint/2010/main" val="4279849941"/>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485107" y="1338479"/>
            <a:ext cx="4749312"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649573" y="1495525"/>
            <a:ext cx="442038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651226" y="4700702"/>
            <a:ext cx="4418727"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9" name="Text Placeholder 5"/>
          <p:cNvSpPr>
            <a:spLocks noGrp="1"/>
          </p:cNvSpPr>
          <p:nvPr>
            <p:ph type="body" sz="quarter" idx="16"/>
          </p:nvPr>
        </p:nvSpPr>
        <p:spPr>
          <a:xfrm>
            <a:off x="5398884" y="1338479"/>
            <a:ext cx="3302316" cy="4075464"/>
          </a:xfrm>
        </p:spPr>
        <p:txBody>
          <a:bodyPr anchor="t"/>
          <a:lstStyle>
            <a:lvl1pPr marL="0" indent="0">
              <a:buFontTx/>
              <a:buNone/>
              <a:defRPr/>
            </a:lvl1pPr>
          </a:lstStyle>
          <a:p>
            <a:pPr lvl="0"/>
            <a:r>
              <a:rPr lang="en-US"/>
              <a:t>Edit Master text styles</a:t>
            </a:r>
          </a:p>
        </p:txBody>
      </p:sp>
      <p:sp>
        <p:nvSpPr>
          <p:cNvPr id="4" name="Date Placeholder 3"/>
          <p:cNvSpPr>
            <a:spLocks noGrp="1"/>
          </p:cNvSpPr>
          <p:nvPr>
            <p:ph type="dt" sz="half" idx="10"/>
          </p:nvPr>
        </p:nvSpPr>
        <p:spPr/>
        <p:txBody>
          <a:bodyPr/>
          <a:lstStyle/>
          <a:p>
            <a:fld id="{883C0826-A9C5-4BE9-BC00-6A0FE3D0BEE4}" type="datetimeFigureOut">
              <a:rPr lang="en-US" smtClean="0"/>
              <a:t>12/11/2017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9E61F-0A7C-4AA3-A7A9-78A122DA7C84}" type="slidenum">
              <a:rPr lang="en-US" smtClean="0"/>
              <a:t>‹#›</a:t>
            </a:fld>
            <a:endParaRPr lang="en-US"/>
          </a:p>
        </p:txBody>
      </p:sp>
    </p:spTree>
    <p:extLst>
      <p:ext uri="{BB962C8B-B14F-4D97-AF65-F5344CB8AC3E}">
        <p14:creationId xmlns:p14="http://schemas.microsoft.com/office/powerpoint/2010/main" val="18673666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855663" y="2286585"/>
            <a:ext cx="3671336"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017816" y="2435956"/>
            <a:ext cx="328689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4616450" y="2286000"/>
            <a:ext cx="3671888" cy="2300288"/>
          </a:xfrm>
        </p:spPr>
        <p:txBody>
          <a:bodyPr anchor="t"/>
          <a:lstStyle>
            <a:lvl1pPr marL="0" indent="0">
              <a:buFontTx/>
              <a:buNone/>
              <a:defRPr/>
            </a:lvl1pPr>
          </a:lstStyle>
          <a:p>
            <a:pPr lvl="0"/>
            <a:r>
              <a:rPr lang="en-US"/>
              <a:t>Edit Master text styles</a:t>
            </a:r>
          </a:p>
        </p:txBody>
      </p:sp>
      <p:sp>
        <p:nvSpPr>
          <p:cNvPr id="2" name="Date Placeholder 1"/>
          <p:cNvSpPr>
            <a:spLocks noGrp="1"/>
          </p:cNvSpPr>
          <p:nvPr>
            <p:ph type="dt" sz="half" idx="10"/>
          </p:nvPr>
        </p:nvSpPr>
        <p:spPr/>
        <p:txBody>
          <a:bodyPr/>
          <a:lstStyle/>
          <a:p>
            <a:fld id="{883C0826-A9C5-4BE9-BC00-6A0FE3D0BEE4}" type="datetimeFigureOut">
              <a:rPr lang="en-US" smtClean="0"/>
              <a:t>12/11/2017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79E61F-0A7C-4AA3-A7A9-78A122DA7C84}" type="slidenum">
              <a:rPr lang="en-US" smtClean="0"/>
              <a:t>‹#›</a:t>
            </a:fld>
            <a:endParaRPr lang="en-US"/>
          </a:p>
        </p:txBody>
      </p:sp>
    </p:spTree>
    <p:extLst>
      <p:ext uri="{BB962C8B-B14F-4D97-AF65-F5344CB8AC3E}">
        <p14:creationId xmlns:p14="http://schemas.microsoft.com/office/powerpoint/2010/main" val="175684229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83C0826-A9C5-4BE9-BC00-6A0FE3D0BEE4}" type="datetimeFigureOut">
              <a:rPr lang="en-US" smtClean="0"/>
              <a:t>12/11/2017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9E61F-0A7C-4AA3-A7A9-78A122DA7C84}" type="slidenum">
              <a:rPr lang="en-US" smtClean="0"/>
              <a:t>‹#›</a:t>
            </a:fld>
            <a:endParaRPr lang="en-US"/>
          </a:p>
        </p:txBody>
      </p:sp>
    </p:spTree>
    <p:extLst>
      <p:ext uri="{BB962C8B-B14F-4D97-AF65-F5344CB8AC3E}">
        <p14:creationId xmlns:p14="http://schemas.microsoft.com/office/powerpoint/2010/main" val="3809983758"/>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5752238" y="446089"/>
            <a:ext cx="3391762"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9" name="AutoShape 4"/>
          <p:cNvSpPr>
            <a:spLocks noChangeAspect="1" noChangeArrowheads="1" noTextEdit="1"/>
          </p:cNvSpPr>
          <p:nvPr/>
        </p:nvSpPr>
        <p:spPr bwMode="auto">
          <a:xfrm>
            <a:off x="5233988" y="0"/>
            <a:ext cx="3910012" cy="586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2" name="Vertical Title 1"/>
          <p:cNvSpPr>
            <a:spLocks noGrp="1"/>
          </p:cNvSpPr>
          <p:nvPr>
            <p:ph type="title" orient="vert"/>
          </p:nvPr>
        </p:nvSpPr>
        <p:spPr>
          <a:xfrm>
            <a:off x="6137655" y="586171"/>
            <a:ext cx="1701800"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04862" y="446089"/>
            <a:ext cx="4947376" cy="5414962"/>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83C0826-A9C5-4BE9-BC00-6A0FE3D0BEE4}" type="datetimeFigureOut">
              <a:rPr lang="en-US" smtClean="0"/>
              <a:t>12/11/2017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9E61F-0A7C-4AA3-A7A9-78A122DA7C84}" type="slidenum">
              <a:rPr lang="en-US" smtClean="0"/>
              <a:t>‹#›</a:t>
            </a:fld>
            <a:endParaRPr lang="en-US"/>
          </a:p>
        </p:txBody>
      </p:sp>
    </p:spTree>
    <p:extLst>
      <p:ext uri="{BB962C8B-B14F-4D97-AF65-F5344CB8AC3E}">
        <p14:creationId xmlns:p14="http://schemas.microsoft.com/office/powerpoint/2010/main" val="2706689894"/>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70E871-6114-44F0-B299-7BF983F1BD5E}"/>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69964113-D827-4B0B-97F0-FF511DAFD876}"/>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5F1733A4-2F0C-463E-A8A5-63300B379865}"/>
              </a:ext>
            </a:extLst>
          </p:cNvPr>
          <p:cNvSpPr>
            <a:spLocks noGrp="1"/>
          </p:cNvSpPr>
          <p:nvPr>
            <p:ph type="dt" sz="half" idx="10"/>
          </p:nvPr>
        </p:nvSpPr>
        <p:spPr/>
        <p:txBody>
          <a:bodyPr/>
          <a:lstStyle/>
          <a:p>
            <a:fld id="{883C0826-A9C5-4BE9-BC00-6A0FE3D0BEE4}" type="datetimeFigureOut">
              <a:rPr lang="en-US" smtClean="0"/>
              <a:t>12/11/2017</a:t>
            </a:fld>
            <a:endParaRPr lang="en-US"/>
          </a:p>
        </p:txBody>
      </p:sp>
      <p:sp>
        <p:nvSpPr>
          <p:cNvPr id="5" name="Footer Placeholder 4">
            <a:extLst>
              <a:ext uri="{FF2B5EF4-FFF2-40B4-BE49-F238E27FC236}">
                <a16:creationId xmlns:a16="http://schemas.microsoft.com/office/drawing/2014/main" id="{531D568E-AF28-4809-9A67-2896C81A17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AB20D5F-2DE1-44CA-BBC4-9F445D18EADC}"/>
              </a:ext>
            </a:extLst>
          </p:cNvPr>
          <p:cNvSpPr>
            <a:spLocks noGrp="1"/>
          </p:cNvSpPr>
          <p:nvPr>
            <p:ph type="sldNum" sz="quarter" idx="12"/>
          </p:nvPr>
        </p:nvSpPr>
        <p:spPr/>
        <p:txBody>
          <a:bodyPr/>
          <a:lstStyle/>
          <a:p>
            <a:fld id="{D879E61F-0A7C-4AA3-A7A9-78A122DA7C84}" type="slidenum">
              <a:rPr lang="en-US" smtClean="0"/>
              <a:t>‹#›</a:t>
            </a:fld>
            <a:endParaRPr lang="en-US"/>
          </a:p>
        </p:txBody>
      </p:sp>
    </p:spTree>
    <p:extLst>
      <p:ext uri="{BB962C8B-B14F-4D97-AF65-F5344CB8AC3E}">
        <p14:creationId xmlns:p14="http://schemas.microsoft.com/office/powerpoint/2010/main" val="4027138684"/>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6AE250-9B88-42AC-A5B5-E456D8A4282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15D58F1-6426-408F-93A4-DC605A9B453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4C3BCB5-77E0-4D48-A00C-63D7A089C9ED}"/>
              </a:ext>
            </a:extLst>
          </p:cNvPr>
          <p:cNvSpPr>
            <a:spLocks noGrp="1"/>
          </p:cNvSpPr>
          <p:nvPr>
            <p:ph type="dt" sz="half" idx="10"/>
          </p:nvPr>
        </p:nvSpPr>
        <p:spPr/>
        <p:txBody>
          <a:bodyPr/>
          <a:lstStyle/>
          <a:p>
            <a:fld id="{883C0826-A9C5-4BE9-BC00-6A0FE3D0BEE4}" type="datetimeFigureOut">
              <a:rPr lang="en-US" smtClean="0"/>
              <a:t>12/11/2017</a:t>
            </a:fld>
            <a:endParaRPr lang="en-US"/>
          </a:p>
        </p:txBody>
      </p:sp>
      <p:sp>
        <p:nvSpPr>
          <p:cNvPr id="5" name="Footer Placeholder 4">
            <a:extLst>
              <a:ext uri="{FF2B5EF4-FFF2-40B4-BE49-F238E27FC236}">
                <a16:creationId xmlns:a16="http://schemas.microsoft.com/office/drawing/2014/main" id="{7A54C2A8-7048-4DC7-A175-CD397A747E2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7351226-D950-4626-A5BF-A07ACD07B0A6}"/>
              </a:ext>
            </a:extLst>
          </p:cNvPr>
          <p:cNvSpPr>
            <a:spLocks noGrp="1"/>
          </p:cNvSpPr>
          <p:nvPr>
            <p:ph type="sldNum" sz="quarter" idx="12"/>
          </p:nvPr>
        </p:nvSpPr>
        <p:spPr/>
        <p:txBody>
          <a:bodyPr/>
          <a:lstStyle/>
          <a:p>
            <a:fld id="{D879E61F-0A7C-4AA3-A7A9-78A122DA7C84}" type="slidenum">
              <a:rPr lang="en-US" smtClean="0"/>
              <a:t>‹#›</a:t>
            </a:fld>
            <a:endParaRPr lang="en-US"/>
          </a:p>
        </p:txBody>
      </p:sp>
    </p:spTree>
    <p:extLst>
      <p:ext uri="{BB962C8B-B14F-4D97-AF65-F5344CB8AC3E}">
        <p14:creationId xmlns:p14="http://schemas.microsoft.com/office/powerpoint/2010/main" val="1161331656"/>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9D4921-48D8-4A8C-A2CD-51CB1246EC8A}"/>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1CEC5583-97BF-4B55-BE10-7B08DE1A104A}"/>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4E4F226-59D1-4F42-99E1-B470B692173C}"/>
              </a:ext>
            </a:extLst>
          </p:cNvPr>
          <p:cNvSpPr>
            <a:spLocks noGrp="1"/>
          </p:cNvSpPr>
          <p:nvPr>
            <p:ph type="dt" sz="half" idx="10"/>
          </p:nvPr>
        </p:nvSpPr>
        <p:spPr/>
        <p:txBody>
          <a:bodyPr/>
          <a:lstStyle/>
          <a:p>
            <a:fld id="{883C0826-A9C5-4BE9-BC00-6A0FE3D0BEE4}" type="datetimeFigureOut">
              <a:rPr lang="en-US" smtClean="0"/>
              <a:t>12/11/2017</a:t>
            </a:fld>
            <a:endParaRPr lang="en-US"/>
          </a:p>
        </p:txBody>
      </p:sp>
      <p:sp>
        <p:nvSpPr>
          <p:cNvPr id="5" name="Footer Placeholder 4">
            <a:extLst>
              <a:ext uri="{FF2B5EF4-FFF2-40B4-BE49-F238E27FC236}">
                <a16:creationId xmlns:a16="http://schemas.microsoft.com/office/drawing/2014/main" id="{8A13C251-FA88-46A2-899E-AD76CDF5B3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939FFC-4D30-4B12-924D-735B7CFC3110}"/>
              </a:ext>
            </a:extLst>
          </p:cNvPr>
          <p:cNvSpPr>
            <a:spLocks noGrp="1"/>
          </p:cNvSpPr>
          <p:nvPr>
            <p:ph type="sldNum" sz="quarter" idx="12"/>
          </p:nvPr>
        </p:nvSpPr>
        <p:spPr/>
        <p:txBody>
          <a:bodyPr/>
          <a:lstStyle/>
          <a:p>
            <a:fld id="{D879E61F-0A7C-4AA3-A7A9-78A122DA7C84}" type="slidenum">
              <a:rPr lang="en-US" smtClean="0"/>
              <a:t>‹#›</a:t>
            </a:fld>
            <a:endParaRPr lang="en-US"/>
          </a:p>
        </p:txBody>
      </p:sp>
    </p:spTree>
    <p:extLst>
      <p:ext uri="{BB962C8B-B14F-4D97-AF65-F5344CB8AC3E}">
        <p14:creationId xmlns:p14="http://schemas.microsoft.com/office/powerpoint/2010/main" val="2943783953"/>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FDBF6A-E8A2-4C14-A356-A2157247081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5861CD5-125C-4B78-A956-B61A8CF0AA2A}"/>
              </a:ext>
            </a:extLst>
          </p:cNvPr>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DF22D8D-F31F-416A-8E0C-A41801D77496}"/>
              </a:ext>
            </a:extLst>
          </p:cNvPr>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2B27212-F178-44E6-B836-EED61E2890AE}"/>
              </a:ext>
            </a:extLst>
          </p:cNvPr>
          <p:cNvSpPr>
            <a:spLocks noGrp="1"/>
          </p:cNvSpPr>
          <p:nvPr>
            <p:ph type="dt" sz="half" idx="10"/>
          </p:nvPr>
        </p:nvSpPr>
        <p:spPr/>
        <p:txBody>
          <a:bodyPr/>
          <a:lstStyle/>
          <a:p>
            <a:fld id="{883C0826-A9C5-4BE9-BC00-6A0FE3D0BEE4}" type="datetimeFigureOut">
              <a:rPr lang="en-US" smtClean="0"/>
              <a:t>12/11/2017</a:t>
            </a:fld>
            <a:endParaRPr lang="en-US"/>
          </a:p>
        </p:txBody>
      </p:sp>
      <p:sp>
        <p:nvSpPr>
          <p:cNvPr id="6" name="Footer Placeholder 5">
            <a:extLst>
              <a:ext uri="{FF2B5EF4-FFF2-40B4-BE49-F238E27FC236}">
                <a16:creationId xmlns:a16="http://schemas.microsoft.com/office/drawing/2014/main" id="{64D56B72-E2D6-4ED3-A427-D04117CF817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8528E98-8F78-474F-ABA4-E5F90D4C4A48}"/>
              </a:ext>
            </a:extLst>
          </p:cNvPr>
          <p:cNvSpPr>
            <a:spLocks noGrp="1"/>
          </p:cNvSpPr>
          <p:nvPr>
            <p:ph type="sldNum" sz="quarter" idx="12"/>
          </p:nvPr>
        </p:nvSpPr>
        <p:spPr/>
        <p:txBody>
          <a:bodyPr/>
          <a:lstStyle/>
          <a:p>
            <a:fld id="{D879E61F-0A7C-4AA3-A7A9-78A122DA7C84}" type="slidenum">
              <a:rPr lang="en-US" smtClean="0"/>
              <a:t>‹#›</a:t>
            </a:fld>
            <a:endParaRPr lang="en-US"/>
          </a:p>
        </p:txBody>
      </p:sp>
    </p:spTree>
    <p:extLst>
      <p:ext uri="{BB962C8B-B14F-4D97-AF65-F5344CB8AC3E}">
        <p14:creationId xmlns:p14="http://schemas.microsoft.com/office/powerpoint/2010/main" val="3739996087"/>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DCCEDE-F5C0-475D-B29A-B3D558A53A31}"/>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B8C1A9A-602D-4CDA-9AD0-E56222F7C14E}"/>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a:extLst>
              <a:ext uri="{FF2B5EF4-FFF2-40B4-BE49-F238E27FC236}">
                <a16:creationId xmlns:a16="http://schemas.microsoft.com/office/drawing/2014/main" id="{09BED924-EC1E-4237-8AC9-F2E76A13C38F}"/>
              </a:ext>
            </a:extLst>
          </p:cNvPr>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198C657-34D0-4720-B37A-5E8ED728196B}"/>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a:extLst>
              <a:ext uri="{FF2B5EF4-FFF2-40B4-BE49-F238E27FC236}">
                <a16:creationId xmlns:a16="http://schemas.microsoft.com/office/drawing/2014/main" id="{87267CBD-07FD-4BC2-A03A-CE793754E3D5}"/>
              </a:ext>
            </a:extLst>
          </p:cNvPr>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714358A-756C-4E5F-840A-53008D47E969}"/>
              </a:ext>
            </a:extLst>
          </p:cNvPr>
          <p:cNvSpPr>
            <a:spLocks noGrp="1"/>
          </p:cNvSpPr>
          <p:nvPr>
            <p:ph type="dt" sz="half" idx="10"/>
          </p:nvPr>
        </p:nvSpPr>
        <p:spPr/>
        <p:txBody>
          <a:bodyPr/>
          <a:lstStyle/>
          <a:p>
            <a:fld id="{883C0826-A9C5-4BE9-BC00-6A0FE3D0BEE4}" type="datetimeFigureOut">
              <a:rPr lang="en-US" smtClean="0"/>
              <a:t>12/11/2017</a:t>
            </a:fld>
            <a:endParaRPr lang="en-US"/>
          </a:p>
        </p:txBody>
      </p:sp>
      <p:sp>
        <p:nvSpPr>
          <p:cNvPr id="8" name="Footer Placeholder 7">
            <a:extLst>
              <a:ext uri="{FF2B5EF4-FFF2-40B4-BE49-F238E27FC236}">
                <a16:creationId xmlns:a16="http://schemas.microsoft.com/office/drawing/2014/main" id="{90F9180F-F0C4-4233-A047-9E4E9EB58E1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5C56688-4DC7-450A-9960-7BBE40C2DD61}"/>
              </a:ext>
            </a:extLst>
          </p:cNvPr>
          <p:cNvSpPr>
            <a:spLocks noGrp="1"/>
          </p:cNvSpPr>
          <p:nvPr>
            <p:ph type="sldNum" sz="quarter" idx="12"/>
          </p:nvPr>
        </p:nvSpPr>
        <p:spPr/>
        <p:txBody>
          <a:bodyPr/>
          <a:lstStyle/>
          <a:p>
            <a:fld id="{D879E61F-0A7C-4AA3-A7A9-78A122DA7C84}" type="slidenum">
              <a:rPr lang="en-US" smtClean="0"/>
              <a:t>‹#›</a:t>
            </a:fld>
            <a:endParaRPr lang="en-US"/>
          </a:p>
        </p:txBody>
      </p:sp>
    </p:spTree>
    <p:extLst>
      <p:ext uri="{BB962C8B-B14F-4D97-AF65-F5344CB8AC3E}">
        <p14:creationId xmlns:p14="http://schemas.microsoft.com/office/powerpoint/2010/main" val="402793320"/>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65136-95B3-4677-92B4-F48B49F6157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239E60F-B6E1-487B-AF80-0D5145BC5A63}"/>
              </a:ext>
            </a:extLst>
          </p:cNvPr>
          <p:cNvSpPr>
            <a:spLocks noGrp="1"/>
          </p:cNvSpPr>
          <p:nvPr>
            <p:ph type="dt" sz="half" idx="10"/>
          </p:nvPr>
        </p:nvSpPr>
        <p:spPr/>
        <p:txBody>
          <a:bodyPr/>
          <a:lstStyle/>
          <a:p>
            <a:fld id="{883C0826-A9C5-4BE9-BC00-6A0FE3D0BEE4}" type="datetimeFigureOut">
              <a:rPr lang="en-US" smtClean="0"/>
              <a:t>12/11/2017</a:t>
            </a:fld>
            <a:endParaRPr lang="en-US"/>
          </a:p>
        </p:txBody>
      </p:sp>
      <p:sp>
        <p:nvSpPr>
          <p:cNvPr id="4" name="Footer Placeholder 3">
            <a:extLst>
              <a:ext uri="{FF2B5EF4-FFF2-40B4-BE49-F238E27FC236}">
                <a16:creationId xmlns:a16="http://schemas.microsoft.com/office/drawing/2014/main" id="{57987253-47A3-4C3D-97D7-85CA42878DD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6B95967-9B37-4901-BA2C-97060D25FDD2}"/>
              </a:ext>
            </a:extLst>
          </p:cNvPr>
          <p:cNvSpPr>
            <a:spLocks noGrp="1"/>
          </p:cNvSpPr>
          <p:nvPr>
            <p:ph type="sldNum" sz="quarter" idx="12"/>
          </p:nvPr>
        </p:nvSpPr>
        <p:spPr/>
        <p:txBody>
          <a:bodyPr/>
          <a:lstStyle/>
          <a:p>
            <a:fld id="{D879E61F-0A7C-4AA3-A7A9-78A122DA7C84}" type="slidenum">
              <a:rPr lang="en-US" smtClean="0"/>
              <a:t>‹#›</a:t>
            </a:fld>
            <a:endParaRPr lang="en-US"/>
          </a:p>
        </p:txBody>
      </p:sp>
    </p:spTree>
    <p:extLst>
      <p:ext uri="{BB962C8B-B14F-4D97-AF65-F5344CB8AC3E}">
        <p14:creationId xmlns:p14="http://schemas.microsoft.com/office/powerpoint/2010/main" val="216324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83C0826-A9C5-4BE9-BC00-6A0FE3D0BEE4}" type="datetimeFigureOut">
              <a:rPr lang="en-US" smtClean="0"/>
              <a:t>12/11/2017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79E61F-0A7C-4AA3-A7A9-78A122DA7C84}" type="slidenum">
              <a:rPr lang="en-US" smtClean="0"/>
              <a:t>‹#›</a:t>
            </a:fld>
            <a:endParaRPr lang="en-US"/>
          </a:p>
        </p:txBody>
      </p:sp>
    </p:spTree>
    <p:extLst>
      <p:ext uri="{BB962C8B-B14F-4D97-AF65-F5344CB8AC3E}">
        <p14:creationId xmlns:p14="http://schemas.microsoft.com/office/powerpoint/2010/main" val="3316162566"/>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D7EF726-D00B-43F2-9A37-5B4F05473512}"/>
              </a:ext>
            </a:extLst>
          </p:cNvPr>
          <p:cNvSpPr>
            <a:spLocks noGrp="1"/>
          </p:cNvSpPr>
          <p:nvPr>
            <p:ph type="dt" sz="half" idx="10"/>
          </p:nvPr>
        </p:nvSpPr>
        <p:spPr/>
        <p:txBody>
          <a:bodyPr/>
          <a:lstStyle/>
          <a:p>
            <a:fld id="{883C0826-A9C5-4BE9-BC00-6A0FE3D0BEE4}" type="datetimeFigureOut">
              <a:rPr lang="en-US" smtClean="0"/>
              <a:t>12/11/2017</a:t>
            </a:fld>
            <a:endParaRPr lang="en-US"/>
          </a:p>
        </p:txBody>
      </p:sp>
      <p:sp>
        <p:nvSpPr>
          <p:cNvPr id="3" name="Footer Placeholder 2">
            <a:extLst>
              <a:ext uri="{FF2B5EF4-FFF2-40B4-BE49-F238E27FC236}">
                <a16:creationId xmlns:a16="http://schemas.microsoft.com/office/drawing/2014/main" id="{7B336B11-C966-4A76-B830-8E9E6ADFD2D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47FC0DB-2AD8-472B-A472-F444CA952110}"/>
              </a:ext>
            </a:extLst>
          </p:cNvPr>
          <p:cNvSpPr>
            <a:spLocks noGrp="1"/>
          </p:cNvSpPr>
          <p:nvPr>
            <p:ph type="sldNum" sz="quarter" idx="12"/>
          </p:nvPr>
        </p:nvSpPr>
        <p:spPr/>
        <p:txBody>
          <a:bodyPr/>
          <a:lstStyle/>
          <a:p>
            <a:fld id="{D879E61F-0A7C-4AA3-A7A9-78A122DA7C84}" type="slidenum">
              <a:rPr lang="en-US" smtClean="0"/>
              <a:t>‹#›</a:t>
            </a:fld>
            <a:endParaRPr lang="en-US"/>
          </a:p>
        </p:txBody>
      </p:sp>
    </p:spTree>
    <p:extLst>
      <p:ext uri="{BB962C8B-B14F-4D97-AF65-F5344CB8AC3E}">
        <p14:creationId xmlns:p14="http://schemas.microsoft.com/office/powerpoint/2010/main" val="1581784094"/>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C1EC28-BDBC-4374-AF1C-6236C6624E11}"/>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26E8B874-EADB-4C05-A866-1CA8D1CC6468}"/>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8A36976-E78D-4885-9C2B-93C908C5831C}"/>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EA53C97F-37BC-4480-A256-55ADC93E6C75}"/>
              </a:ext>
            </a:extLst>
          </p:cNvPr>
          <p:cNvSpPr>
            <a:spLocks noGrp="1"/>
          </p:cNvSpPr>
          <p:nvPr>
            <p:ph type="dt" sz="half" idx="10"/>
          </p:nvPr>
        </p:nvSpPr>
        <p:spPr/>
        <p:txBody>
          <a:bodyPr/>
          <a:lstStyle/>
          <a:p>
            <a:fld id="{883C0826-A9C5-4BE9-BC00-6A0FE3D0BEE4}" type="datetimeFigureOut">
              <a:rPr lang="en-US" smtClean="0"/>
              <a:t>12/11/2017</a:t>
            </a:fld>
            <a:endParaRPr lang="en-US"/>
          </a:p>
        </p:txBody>
      </p:sp>
      <p:sp>
        <p:nvSpPr>
          <p:cNvPr id="6" name="Footer Placeholder 5">
            <a:extLst>
              <a:ext uri="{FF2B5EF4-FFF2-40B4-BE49-F238E27FC236}">
                <a16:creationId xmlns:a16="http://schemas.microsoft.com/office/drawing/2014/main" id="{2C0C5A7C-96A9-4CD7-AD0C-D29602EED49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BC83DE1-A267-476B-87F0-85570F46AE46}"/>
              </a:ext>
            </a:extLst>
          </p:cNvPr>
          <p:cNvSpPr>
            <a:spLocks noGrp="1"/>
          </p:cNvSpPr>
          <p:nvPr>
            <p:ph type="sldNum" sz="quarter" idx="12"/>
          </p:nvPr>
        </p:nvSpPr>
        <p:spPr/>
        <p:txBody>
          <a:bodyPr/>
          <a:lstStyle/>
          <a:p>
            <a:fld id="{D879E61F-0A7C-4AA3-A7A9-78A122DA7C84}" type="slidenum">
              <a:rPr lang="en-US" smtClean="0"/>
              <a:t>‹#›</a:t>
            </a:fld>
            <a:endParaRPr lang="en-US"/>
          </a:p>
        </p:txBody>
      </p:sp>
    </p:spTree>
    <p:extLst>
      <p:ext uri="{BB962C8B-B14F-4D97-AF65-F5344CB8AC3E}">
        <p14:creationId xmlns:p14="http://schemas.microsoft.com/office/powerpoint/2010/main" val="816219194"/>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F29D3E-714C-4055-A6D4-835A039D41DB}"/>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37DA4F4E-89F2-4C0B-8F2B-93A32FF0E17E}"/>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349839A8-76AE-4F28-ABB9-28356D6F4E85}"/>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5388C680-11B1-4E07-96F0-8DE9B6D57E16}"/>
              </a:ext>
            </a:extLst>
          </p:cNvPr>
          <p:cNvSpPr>
            <a:spLocks noGrp="1"/>
          </p:cNvSpPr>
          <p:nvPr>
            <p:ph type="dt" sz="half" idx="10"/>
          </p:nvPr>
        </p:nvSpPr>
        <p:spPr/>
        <p:txBody>
          <a:bodyPr/>
          <a:lstStyle/>
          <a:p>
            <a:fld id="{883C0826-A9C5-4BE9-BC00-6A0FE3D0BEE4}" type="datetimeFigureOut">
              <a:rPr lang="en-US" smtClean="0"/>
              <a:t>12/11/2017</a:t>
            </a:fld>
            <a:endParaRPr lang="en-US"/>
          </a:p>
        </p:txBody>
      </p:sp>
      <p:sp>
        <p:nvSpPr>
          <p:cNvPr id="6" name="Footer Placeholder 5">
            <a:extLst>
              <a:ext uri="{FF2B5EF4-FFF2-40B4-BE49-F238E27FC236}">
                <a16:creationId xmlns:a16="http://schemas.microsoft.com/office/drawing/2014/main" id="{EDD65466-B0D1-498B-BF38-F5EEE72E3C3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A190B70-7AAD-4D49-B016-801689E46770}"/>
              </a:ext>
            </a:extLst>
          </p:cNvPr>
          <p:cNvSpPr>
            <a:spLocks noGrp="1"/>
          </p:cNvSpPr>
          <p:nvPr>
            <p:ph type="sldNum" sz="quarter" idx="12"/>
          </p:nvPr>
        </p:nvSpPr>
        <p:spPr/>
        <p:txBody>
          <a:bodyPr/>
          <a:lstStyle/>
          <a:p>
            <a:fld id="{D879E61F-0A7C-4AA3-A7A9-78A122DA7C84}" type="slidenum">
              <a:rPr lang="en-US" smtClean="0"/>
              <a:t>‹#›</a:t>
            </a:fld>
            <a:endParaRPr lang="en-US"/>
          </a:p>
        </p:txBody>
      </p:sp>
    </p:spTree>
    <p:extLst>
      <p:ext uri="{BB962C8B-B14F-4D97-AF65-F5344CB8AC3E}">
        <p14:creationId xmlns:p14="http://schemas.microsoft.com/office/powerpoint/2010/main" val="933409580"/>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DB925-DC53-4A14-812C-F6A35D67CA4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CE757CF-A774-4A20-8042-8DF23B7B6E3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DFB8AE-949C-4D55-8986-9893049A284F}"/>
              </a:ext>
            </a:extLst>
          </p:cNvPr>
          <p:cNvSpPr>
            <a:spLocks noGrp="1"/>
          </p:cNvSpPr>
          <p:nvPr>
            <p:ph type="dt" sz="half" idx="10"/>
          </p:nvPr>
        </p:nvSpPr>
        <p:spPr/>
        <p:txBody>
          <a:bodyPr/>
          <a:lstStyle/>
          <a:p>
            <a:fld id="{883C0826-A9C5-4BE9-BC00-6A0FE3D0BEE4}" type="datetimeFigureOut">
              <a:rPr lang="en-US" smtClean="0"/>
              <a:t>12/11/2017</a:t>
            </a:fld>
            <a:endParaRPr lang="en-US"/>
          </a:p>
        </p:txBody>
      </p:sp>
      <p:sp>
        <p:nvSpPr>
          <p:cNvPr id="5" name="Footer Placeholder 4">
            <a:extLst>
              <a:ext uri="{FF2B5EF4-FFF2-40B4-BE49-F238E27FC236}">
                <a16:creationId xmlns:a16="http://schemas.microsoft.com/office/drawing/2014/main" id="{26B75295-8B54-49BF-91E6-BE8948E4B62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40A9F01-01E0-4E87-9F29-641E56D2079F}"/>
              </a:ext>
            </a:extLst>
          </p:cNvPr>
          <p:cNvSpPr>
            <a:spLocks noGrp="1"/>
          </p:cNvSpPr>
          <p:nvPr>
            <p:ph type="sldNum" sz="quarter" idx="12"/>
          </p:nvPr>
        </p:nvSpPr>
        <p:spPr/>
        <p:txBody>
          <a:bodyPr/>
          <a:lstStyle/>
          <a:p>
            <a:fld id="{D879E61F-0A7C-4AA3-A7A9-78A122DA7C84}" type="slidenum">
              <a:rPr lang="en-US" smtClean="0"/>
              <a:t>‹#›</a:t>
            </a:fld>
            <a:endParaRPr lang="en-US"/>
          </a:p>
        </p:txBody>
      </p:sp>
    </p:spTree>
    <p:extLst>
      <p:ext uri="{BB962C8B-B14F-4D97-AF65-F5344CB8AC3E}">
        <p14:creationId xmlns:p14="http://schemas.microsoft.com/office/powerpoint/2010/main" val="3094939999"/>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7BDA066-2C19-44A9-9D62-AD2E77F64172}"/>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3DE9307-870A-46B9-93D7-B7DF37AE1348}"/>
              </a:ext>
            </a:extLst>
          </p:cNvPr>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57630D1-FDDB-460F-8FFB-1EADD48CB502}"/>
              </a:ext>
            </a:extLst>
          </p:cNvPr>
          <p:cNvSpPr>
            <a:spLocks noGrp="1"/>
          </p:cNvSpPr>
          <p:nvPr>
            <p:ph type="dt" sz="half" idx="10"/>
          </p:nvPr>
        </p:nvSpPr>
        <p:spPr/>
        <p:txBody>
          <a:bodyPr/>
          <a:lstStyle/>
          <a:p>
            <a:fld id="{883C0826-A9C5-4BE9-BC00-6A0FE3D0BEE4}" type="datetimeFigureOut">
              <a:rPr lang="en-US" smtClean="0"/>
              <a:t>12/11/2017</a:t>
            </a:fld>
            <a:endParaRPr lang="en-US"/>
          </a:p>
        </p:txBody>
      </p:sp>
      <p:sp>
        <p:nvSpPr>
          <p:cNvPr id="5" name="Footer Placeholder 4">
            <a:extLst>
              <a:ext uri="{FF2B5EF4-FFF2-40B4-BE49-F238E27FC236}">
                <a16:creationId xmlns:a16="http://schemas.microsoft.com/office/drawing/2014/main" id="{672A2D41-23E5-42AF-96E8-7E7A64679F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AA00843-DA2D-4F43-919E-D3D5EC087184}"/>
              </a:ext>
            </a:extLst>
          </p:cNvPr>
          <p:cNvSpPr>
            <a:spLocks noGrp="1"/>
          </p:cNvSpPr>
          <p:nvPr>
            <p:ph type="sldNum" sz="quarter" idx="12"/>
          </p:nvPr>
        </p:nvSpPr>
        <p:spPr/>
        <p:txBody>
          <a:bodyPr/>
          <a:lstStyle/>
          <a:p>
            <a:fld id="{D879E61F-0A7C-4AA3-A7A9-78A122DA7C84}" type="slidenum">
              <a:rPr lang="en-US" smtClean="0"/>
              <a:t>‹#›</a:t>
            </a:fld>
            <a:endParaRPr lang="en-US"/>
          </a:p>
        </p:txBody>
      </p:sp>
    </p:spTree>
    <p:extLst>
      <p:ext uri="{BB962C8B-B14F-4D97-AF65-F5344CB8AC3E}">
        <p14:creationId xmlns:p14="http://schemas.microsoft.com/office/powerpoint/2010/main" val="1544033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3C0826-A9C5-4BE9-BC00-6A0FE3D0BEE4}" type="datetimeFigureOut">
              <a:rPr lang="en-US" smtClean="0"/>
              <a:t>12/11/2017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79E61F-0A7C-4AA3-A7A9-78A122DA7C84}" type="slidenum">
              <a:rPr lang="en-US" smtClean="0"/>
              <a:t>‹#›</a:t>
            </a:fld>
            <a:endParaRPr lang="en-US"/>
          </a:p>
        </p:txBody>
      </p:sp>
    </p:spTree>
    <p:extLst>
      <p:ext uri="{BB962C8B-B14F-4D97-AF65-F5344CB8AC3E}">
        <p14:creationId xmlns:p14="http://schemas.microsoft.com/office/powerpoint/2010/main" val="3974795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804863" y="446086"/>
            <a:ext cx="2660650"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04863" y="446088"/>
            <a:ext cx="2660650"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3641724" y="446087"/>
            <a:ext cx="4689475" cy="54149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04863" y="2260737"/>
            <a:ext cx="2660650"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83C0826-A9C5-4BE9-BC00-6A0FE3D0BEE4}" type="datetimeFigureOut">
              <a:rPr lang="en-US" smtClean="0"/>
              <a:t>12/11/2017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79E61F-0A7C-4AA3-A7A9-78A122DA7C84}" type="slidenum">
              <a:rPr lang="en-US" smtClean="0"/>
              <a:t>‹#›</a:t>
            </a:fld>
            <a:endParaRPr lang="en-US"/>
          </a:p>
        </p:txBody>
      </p:sp>
    </p:spTree>
    <p:extLst>
      <p:ext uri="{BB962C8B-B14F-4D97-AF65-F5344CB8AC3E}">
        <p14:creationId xmlns:p14="http://schemas.microsoft.com/office/powerpoint/2010/main" val="468163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09996" y="727521"/>
            <a:ext cx="350154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4573588" y="0"/>
            <a:ext cx="4570412"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09996" y="2344684"/>
            <a:ext cx="350154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2914357" y="6041361"/>
            <a:ext cx="732659" cy="365125"/>
          </a:xfrm>
        </p:spPr>
        <p:txBody>
          <a:bodyPr/>
          <a:lstStyle/>
          <a:p>
            <a:fld id="{883C0826-A9C5-4BE9-BC00-6A0FE3D0BEE4}" type="datetimeFigureOut">
              <a:rPr lang="en-US" smtClean="0"/>
              <a:t>12/11/2017</a:t>
            </a:fld>
            <a:endParaRPr lang="en-US"/>
          </a:p>
        </p:txBody>
      </p:sp>
      <p:sp>
        <p:nvSpPr>
          <p:cNvPr id="6" name="Footer Placeholder 5"/>
          <p:cNvSpPr>
            <a:spLocks noGrp="1"/>
          </p:cNvSpPr>
          <p:nvPr>
            <p:ph type="ftr" sz="quarter" idx="11"/>
          </p:nvPr>
        </p:nvSpPr>
        <p:spPr>
          <a:xfrm>
            <a:off x="442797" y="6041361"/>
            <a:ext cx="2471560" cy="365125"/>
          </a:xfrm>
        </p:spPr>
        <p:txBody>
          <a:bodyPr/>
          <a:lstStyle/>
          <a:p>
            <a:endParaRPr lang="en-US"/>
          </a:p>
        </p:txBody>
      </p:sp>
      <p:sp>
        <p:nvSpPr>
          <p:cNvPr id="7" name="Slide Number Placeholder 6"/>
          <p:cNvSpPr>
            <a:spLocks noGrp="1"/>
          </p:cNvSpPr>
          <p:nvPr>
            <p:ph type="sldNum" sz="quarter" idx="12"/>
          </p:nvPr>
        </p:nvSpPr>
        <p:spPr>
          <a:xfrm>
            <a:off x="3647017" y="5915887"/>
            <a:ext cx="796616" cy="490599"/>
          </a:xfrm>
        </p:spPr>
        <p:txBody>
          <a:bodyPr/>
          <a:lstStyle/>
          <a:p>
            <a:fld id="{D879E61F-0A7C-4AA3-A7A9-78A122DA7C84}" type="slidenum">
              <a:rPr lang="en-US" smtClean="0"/>
              <a:t>‹#›</a:t>
            </a:fld>
            <a:endParaRPr lang="en-US"/>
          </a:p>
        </p:txBody>
      </p:sp>
    </p:spTree>
    <p:extLst>
      <p:ext uri="{BB962C8B-B14F-4D97-AF65-F5344CB8AC3E}">
        <p14:creationId xmlns:p14="http://schemas.microsoft.com/office/powerpoint/2010/main" val="26179578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slideLayout" Target="../slideLayouts/slideLayout38.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slideLayout" Target="../slideLayouts/slideLayout37.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5" Type="http://schemas.openxmlformats.org/officeDocument/2006/relationships/theme" Target="../theme/theme3.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 Id="rId14" Type="http://schemas.openxmlformats.org/officeDocument/2006/relationships/slideLayout" Target="../slideLayouts/slideLayout39.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7.xml"/><Relationship Id="rId13" Type="http://schemas.openxmlformats.org/officeDocument/2006/relationships/slideLayout" Target="../slideLayouts/slideLayout52.xml"/><Relationship Id="rId3" Type="http://schemas.openxmlformats.org/officeDocument/2006/relationships/slideLayout" Target="../slideLayouts/slideLayout42.xml"/><Relationship Id="rId7" Type="http://schemas.openxmlformats.org/officeDocument/2006/relationships/slideLayout" Target="../slideLayouts/slideLayout46.xml"/><Relationship Id="rId12" Type="http://schemas.openxmlformats.org/officeDocument/2006/relationships/slideLayout" Target="../slideLayouts/slideLayout51.xml"/><Relationship Id="rId2" Type="http://schemas.openxmlformats.org/officeDocument/2006/relationships/slideLayout" Target="../slideLayouts/slideLayout41.xml"/><Relationship Id="rId1" Type="http://schemas.openxmlformats.org/officeDocument/2006/relationships/slideLayout" Target="../slideLayouts/slideLayout40.xml"/><Relationship Id="rId6" Type="http://schemas.openxmlformats.org/officeDocument/2006/relationships/slideLayout" Target="../slideLayouts/slideLayout45.xml"/><Relationship Id="rId11" Type="http://schemas.openxmlformats.org/officeDocument/2006/relationships/slideLayout" Target="../slideLayouts/slideLayout50.xml"/><Relationship Id="rId5" Type="http://schemas.openxmlformats.org/officeDocument/2006/relationships/slideLayout" Target="../slideLayouts/slideLayout44.xml"/><Relationship Id="rId15" Type="http://schemas.openxmlformats.org/officeDocument/2006/relationships/theme" Target="../theme/theme4.xml"/><Relationship Id="rId10" Type="http://schemas.openxmlformats.org/officeDocument/2006/relationships/slideLayout" Target="../slideLayouts/slideLayout49.xml"/><Relationship Id="rId4" Type="http://schemas.openxmlformats.org/officeDocument/2006/relationships/slideLayout" Target="../slideLayouts/slideLayout43.xml"/><Relationship Id="rId9" Type="http://schemas.openxmlformats.org/officeDocument/2006/relationships/slideLayout" Target="../slideLayouts/slideLayout48.xml"/><Relationship Id="rId14" Type="http://schemas.openxmlformats.org/officeDocument/2006/relationships/slideLayout" Target="../slideLayouts/slideLayout53.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61.xml"/><Relationship Id="rId3" Type="http://schemas.openxmlformats.org/officeDocument/2006/relationships/slideLayout" Target="../slideLayouts/slideLayout56.xml"/><Relationship Id="rId7" Type="http://schemas.openxmlformats.org/officeDocument/2006/relationships/slideLayout" Target="../slideLayouts/slideLayout60.xml"/><Relationship Id="rId12" Type="http://schemas.openxmlformats.org/officeDocument/2006/relationships/theme" Target="../theme/theme5.xml"/><Relationship Id="rId2" Type="http://schemas.openxmlformats.org/officeDocument/2006/relationships/slideLayout" Target="../slideLayouts/slideLayout55.xml"/><Relationship Id="rId1" Type="http://schemas.openxmlformats.org/officeDocument/2006/relationships/slideLayout" Target="../slideLayouts/slideLayout54.xml"/><Relationship Id="rId6" Type="http://schemas.openxmlformats.org/officeDocument/2006/relationships/slideLayout" Target="../slideLayouts/slideLayout59.xml"/><Relationship Id="rId11" Type="http://schemas.openxmlformats.org/officeDocument/2006/relationships/slideLayout" Target="../slideLayouts/slideLayout64.xml"/><Relationship Id="rId5" Type="http://schemas.openxmlformats.org/officeDocument/2006/relationships/slideLayout" Target="../slideLayouts/slideLayout58.xml"/><Relationship Id="rId10" Type="http://schemas.openxmlformats.org/officeDocument/2006/relationships/slideLayout" Target="../slideLayouts/slideLayout63.xml"/><Relationship Id="rId4" Type="http://schemas.openxmlformats.org/officeDocument/2006/relationships/slideLayout" Target="../slideLayouts/slideLayout57.xml"/><Relationship Id="rId9" Type="http://schemas.openxmlformats.org/officeDocument/2006/relationships/slideLayout" Target="../slideLayouts/slideLayout6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09997" y="447188"/>
            <a:ext cx="7524003"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09997" y="2184400"/>
            <a:ext cx="7524003"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42797" y="6041361"/>
            <a:ext cx="6289532" cy="365125"/>
          </a:xfrm>
          <a:prstGeom prst="rect">
            <a:avLst/>
          </a:prstGeom>
        </p:spPr>
        <p:txBody>
          <a:bodyPr vert="horz" lIns="91440" tIns="45720" rIns="91440" bIns="45720" rtlCol="0" anchor="b"/>
          <a:lstStyle>
            <a:lvl1pPr algn="l">
              <a:defRPr sz="900">
                <a:solidFill>
                  <a:schemeClr val="tx1"/>
                </a:solidFill>
              </a:defRPr>
            </a:lvl1pPr>
          </a:lstStyle>
          <a:p>
            <a:endParaRPr lang="en-US"/>
          </a:p>
        </p:txBody>
      </p:sp>
      <p:sp>
        <p:nvSpPr>
          <p:cNvPr id="4" name="Date Placeholder 3"/>
          <p:cNvSpPr>
            <a:spLocks noGrp="1"/>
          </p:cNvSpPr>
          <p:nvPr>
            <p:ph type="dt" sz="half" idx="2"/>
          </p:nvPr>
        </p:nvSpPr>
        <p:spPr>
          <a:xfrm>
            <a:off x="6911422" y="6041361"/>
            <a:ext cx="993161" cy="365125"/>
          </a:xfrm>
          <a:prstGeom prst="rect">
            <a:avLst/>
          </a:prstGeom>
        </p:spPr>
        <p:txBody>
          <a:bodyPr vert="horz" lIns="91440" tIns="45720" rIns="91440" bIns="45720" rtlCol="0" anchor="b"/>
          <a:lstStyle>
            <a:lvl1pPr algn="r">
              <a:defRPr sz="900">
                <a:solidFill>
                  <a:schemeClr val="tx1"/>
                </a:solidFill>
              </a:defRPr>
            </a:lvl1pPr>
          </a:lstStyle>
          <a:p>
            <a:fld id="{883C0826-A9C5-4BE9-BC00-6A0FE3D0BEE4}" type="datetimeFigureOut">
              <a:rPr lang="en-US" smtClean="0"/>
              <a:t>12/11/2017</a:t>
            </a:fld>
            <a:endParaRPr lang="en-US"/>
          </a:p>
        </p:txBody>
      </p:sp>
      <p:sp>
        <p:nvSpPr>
          <p:cNvPr id="6" name="Slide Number Placeholder 5"/>
          <p:cNvSpPr>
            <a:spLocks noGrp="1"/>
          </p:cNvSpPr>
          <p:nvPr>
            <p:ph type="sldNum" sz="quarter" idx="4"/>
          </p:nvPr>
        </p:nvSpPr>
        <p:spPr>
          <a:xfrm>
            <a:off x="7904584" y="5915887"/>
            <a:ext cx="796616" cy="490599"/>
          </a:xfrm>
          <a:prstGeom prst="rect">
            <a:avLst/>
          </a:prstGeom>
        </p:spPr>
        <p:txBody>
          <a:bodyPr vert="horz" lIns="91440" tIns="45720" rIns="91440" bIns="10800" rtlCol="0" anchor="b"/>
          <a:lstStyle>
            <a:lvl1pPr algn="r">
              <a:defRPr sz="2000">
                <a:solidFill>
                  <a:schemeClr val="accent1"/>
                </a:solidFill>
              </a:defRPr>
            </a:lvl1pPr>
          </a:lstStyle>
          <a:p>
            <a:fld id="{D879E61F-0A7C-4AA3-A7A9-78A122DA7C84}" type="slidenum">
              <a:rPr lang="en-US" smtClean="0"/>
              <a:t>‹#›</a:t>
            </a:fld>
            <a:endParaRPr lang="en-US"/>
          </a:p>
        </p:txBody>
      </p:sp>
    </p:spTree>
    <p:extLst>
      <p:ext uri="{BB962C8B-B14F-4D97-AF65-F5344CB8AC3E}">
        <p14:creationId xmlns:p14="http://schemas.microsoft.com/office/powerpoint/2010/main" val="283945408"/>
      </p:ext>
    </p:extLst>
  </p:cSld>
  <p:clrMap bg1="dk1" tx1="lt1" bg2="dk2" tx2="lt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Lst>
  <p:txStyles>
    <p:titleStyle>
      <a:lvl1pPr algn="l" defTabSz="457200" rtl="0" eaLnBrk="1" latinLnBrk="0" hangingPunct="1">
        <a:spcBef>
          <a:spcPct val="0"/>
        </a:spcBef>
        <a:buNone/>
        <a:defRPr sz="4000" b="1" kern="1200">
          <a:solidFill>
            <a:srgbClr val="FEFEFE"/>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3C0826-A9C5-4BE9-BC00-6A0FE3D0BEE4}" type="datetimeFigureOut">
              <a:rPr lang="en-US" smtClean="0"/>
              <a:t>12/11/2017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79E61F-0A7C-4AA3-A7A9-78A122DA7C84}" type="slidenum">
              <a:rPr lang="en-US" smtClean="0"/>
              <a:t>‹#›</a:t>
            </a:fld>
            <a:endParaRPr lang="en-US"/>
          </a:p>
        </p:txBody>
      </p:sp>
    </p:spTree>
    <p:extLst>
      <p:ext uri="{BB962C8B-B14F-4D97-AF65-F5344CB8AC3E}">
        <p14:creationId xmlns:p14="http://schemas.microsoft.com/office/powerpoint/2010/main" val="85692452"/>
      </p:ext>
    </p:extLst>
  </p:cSld>
  <p:clrMap bg1="dk1" tx1="lt1" bg2="dk2" tx2="lt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09997" y="447188"/>
            <a:ext cx="7524003"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09997" y="2184400"/>
            <a:ext cx="7524003"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42797" y="6041361"/>
            <a:ext cx="6289532" cy="365125"/>
          </a:xfrm>
          <a:prstGeom prst="rect">
            <a:avLst/>
          </a:prstGeom>
        </p:spPr>
        <p:txBody>
          <a:bodyPr vert="horz" lIns="91440" tIns="45720" rIns="91440" bIns="45720" rtlCol="0" anchor="b"/>
          <a:lstStyle>
            <a:lvl1pPr algn="l">
              <a:defRPr sz="900">
                <a:solidFill>
                  <a:schemeClr val="tx1"/>
                </a:solidFill>
              </a:defRPr>
            </a:lvl1pPr>
          </a:lstStyle>
          <a:p>
            <a:endParaRPr lang="en-US"/>
          </a:p>
        </p:txBody>
      </p:sp>
      <p:sp>
        <p:nvSpPr>
          <p:cNvPr id="4" name="Date Placeholder 3"/>
          <p:cNvSpPr>
            <a:spLocks noGrp="1"/>
          </p:cNvSpPr>
          <p:nvPr>
            <p:ph type="dt" sz="half" idx="2"/>
          </p:nvPr>
        </p:nvSpPr>
        <p:spPr>
          <a:xfrm>
            <a:off x="6911422" y="6041361"/>
            <a:ext cx="993161" cy="365125"/>
          </a:xfrm>
          <a:prstGeom prst="rect">
            <a:avLst/>
          </a:prstGeom>
        </p:spPr>
        <p:txBody>
          <a:bodyPr vert="horz" lIns="91440" tIns="45720" rIns="91440" bIns="45720" rtlCol="0" anchor="b"/>
          <a:lstStyle>
            <a:lvl1pPr algn="r">
              <a:defRPr sz="900">
                <a:solidFill>
                  <a:schemeClr val="tx1"/>
                </a:solidFill>
              </a:defRPr>
            </a:lvl1pPr>
          </a:lstStyle>
          <a:p>
            <a:fld id="{883C0826-A9C5-4BE9-BC00-6A0FE3D0BEE4}" type="datetimeFigureOut">
              <a:rPr lang="en-US" smtClean="0"/>
              <a:t>12/11/2017</a:t>
            </a:fld>
            <a:endParaRPr lang="en-US"/>
          </a:p>
        </p:txBody>
      </p:sp>
      <p:sp>
        <p:nvSpPr>
          <p:cNvPr id="6" name="Slide Number Placeholder 5"/>
          <p:cNvSpPr>
            <a:spLocks noGrp="1"/>
          </p:cNvSpPr>
          <p:nvPr>
            <p:ph type="sldNum" sz="quarter" idx="4"/>
          </p:nvPr>
        </p:nvSpPr>
        <p:spPr>
          <a:xfrm>
            <a:off x="7904584" y="5915887"/>
            <a:ext cx="796616" cy="490599"/>
          </a:xfrm>
          <a:prstGeom prst="rect">
            <a:avLst/>
          </a:prstGeom>
        </p:spPr>
        <p:txBody>
          <a:bodyPr vert="horz" lIns="91440" tIns="45720" rIns="91440" bIns="10800" rtlCol="0" anchor="b"/>
          <a:lstStyle>
            <a:lvl1pPr algn="r">
              <a:defRPr sz="2000">
                <a:solidFill>
                  <a:schemeClr val="accent1"/>
                </a:solidFill>
              </a:defRPr>
            </a:lvl1pPr>
          </a:lstStyle>
          <a:p>
            <a:fld id="{D879E61F-0A7C-4AA3-A7A9-78A122DA7C84}" type="slidenum">
              <a:rPr lang="en-US" smtClean="0"/>
              <a:t>‹#›</a:t>
            </a:fld>
            <a:endParaRPr lang="en-US"/>
          </a:p>
        </p:txBody>
      </p:sp>
    </p:spTree>
    <p:extLst>
      <p:ext uri="{BB962C8B-B14F-4D97-AF65-F5344CB8AC3E}">
        <p14:creationId xmlns:p14="http://schemas.microsoft.com/office/powerpoint/2010/main" val="4121251539"/>
      </p:ext>
    </p:extLst>
  </p:cSld>
  <p:clrMap bg1="dk1" tx1="lt1" bg2="dk2" tx2="lt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 id="2147483738" r:id="rId12"/>
    <p:sldLayoutId id="2147483739" r:id="rId13"/>
    <p:sldLayoutId id="2147483740" r:id="rId14"/>
  </p:sldLayoutIdLst>
  <p:txStyles>
    <p:titleStyle>
      <a:lvl1pPr algn="l" defTabSz="457200" rtl="0" eaLnBrk="1" latinLnBrk="0" hangingPunct="1">
        <a:spcBef>
          <a:spcPct val="0"/>
        </a:spcBef>
        <a:buNone/>
        <a:defRPr sz="4000" b="1" kern="1200">
          <a:solidFill>
            <a:srgbClr val="FEFEFE"/>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09997" y="447188"/>
            <a:ext cx="7524003"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09997" y="2184400"/>
            <a:ext cx="7524003"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42797" y="6041361"/>
            <a:ext cx="6289532" cy="365125"/>
          </a:xfrm>
          <a:prstGeom prst="rect">
            <a:avLst/>
          </a:prstGeom>
        </p:spPr>
        <p:txBody>
          <a:bodyPr vert="horz" lIns="91440" tIns="45720" rIns="91440" bIns="45720" rtlCol="0" anchor="b"/>
          <a:lstStyle>
            <a:lvl1pPr algn="l">
              <a:defRPr sz="900">
                <a:solidFill>
                  <a:schemeClr val="tx1"/>
                </a:solidFill>
              </a:defRPr>
            </a:lvl1pPr>
          </a:lstStyle>
          <a:p>
            <a:endParaRPr lang="en-US"/>
          </a:p>
        </p:txBody>
      </p:sp>
      <p:sp>
        <p:nvSpPr>
          <p:cNvPr id="4" name="Date Placeholder 3"/>
          <p:cNvSpPr>
            <a:spLocks noGrp="1"/>
          </p:cNvSpPr>
          <p:nvPr>
            <p:ph type="dt" sz="half" idx="2"/>
          </p:nvPr>
        </p:nvSpPr>
        <p:spPr>
          <a:xfrm>
            <a:off x="6911422" y="6041361"/>
            <a:ext cx="993161" cy="365125"/>
          </a:xfrm>
          <a:prstGeom prst="rect">
            <a:avLst/>
          </a:prstGeom>
        </p:spPr>
        <p:txBody>
          <a:bodyPr vert="horz" lIns="91440" tIns="45720" rIns="91440" bIns="45720" rtlCol="0" anchor="b"/>
          <a:lstStyle>
            <a:lvl1pPr algn="r">
              <a:defRPr sz="900">
                <a:solidFill>
                  <a:schemeClr val="tx1"/>
                </a:solidFill>
              </a:defRPr>
            </a:lvl1pPr>
          </a:lstStyle>
          <a:p>
            <a:fld id="{883C0826-A9C5-4BE9-BC00-6A0FE3D0BEE4}" type="datetimeFigureOut">
              <a:rPr lang="en-US" smtClean="0"/>
              <a:t>12/11/2017</a:t>
            </a:fld>
            <a:endParaRPr lang="en-US"/>
          </a:p>
        </p:txBody>
      </p:sp>
      <p:sp>
        <p:nvSpPr>
          <p:cNvPr id="6" name="Slide Number Placeholder 5"/>
          <p:cNvSpPr>
            <a:spLocks noGrp="1"/>
          </p:cNvSpPr>
          <p:nvPr>
            <p:ph type="sldNum" sz="quarter" idx="4"/>
          </p:nvPr>
        </p:nvSpPr>
        <p:spPr>
          <a:xfrm>
            <a:off x="7904584" y="5915887"/>
            <a:ext cx="796616" cy="490599"/>
          </a:xfrm>
          <a:prstGeom prst="rect">
            <a:avLst/>
          </a:prstGeom>
        </p:spPr>
        <p:txBody>
          <a:bodyPr vert="horz" lIns="91440" tIns="45720" rIns="91440" bIns="10800" rtlCol="0" anchor="b"/>
          <a:lstStyle>
            <a:lvl1pPr algn="r">
              <a:defRPr sz="2000">
                <a:solidFill>
                  <a:schemeClr val="accent1"/>
                </a:solidFill>
              </a:defRPr>
            </a:lvl1pPr>
          </a:lstStyle>
          <a:p>
            <a:fld id="{D879E61F-0A7C-4AA3-A7A9-78A122DA7C84}" type="slidenum">
              <a:rPr lang="en-US" smtClean="0"/>
              <a:t>‹#›</a:t>
            </a:fld>
            <a:endParaRPr lang="en-US"/>
          </a:p>
        </p:txBody>
      </p:sp>
    </p:spTree>
    <p:extLst>
      <p:ext uri="{BB962C8B-B14F-4D97-AF65-F5344CB8AC3E}">
        <p14:creationId xmlns:p14="http://schemas.microsoft.com/office/powerpoint/2010/main" val="1077271467"/>
      </p:ext>
    </p:extLst>
  </p:cSld>
  <p:clrMap bg1="dk1" tx1="lt1" bg2="dk2" tx2="lt2" accent1="accent1" accent2="accent2" accent3="accent3" accent4="accent4" accent5="accent5" accent6="accent6" hlink="hlink" folHlink="folHlink"/>
  <p:sldLayoutIdLst>
    <p:sldLayoutId id="2147483742" r:id="rId1"/>
    <p:sldLayoutId id="2147483743" r:id="rId2"/>
    <p:sldLayoutId id="2147483744" r:id="rId3"/>
    <p:sldLayoutId id="2147483745" r:id="rId4"/>
    <p:sldLayoutId id="2147483746" r:id="rId5"/>
    <p:sldLayoutId id="2147483747" r:id="rId6"/>
    <p:sldLayoutId id="2147483748" r:id="rId7"/>
    <p:sldLayoutId id="2147483749" r:id="rId8"/>
    <p:sldLayoutId id="2147483750" r:id="rId9"/>
    <p:sldLayoutId id="2147483751" r:id="rId10"/>
    <p:sldLayoutId id="2147483752" r:id="rId11"/>
    <p:sldLayoutId id="2147483753" r:id="rId12"/>
    <p:sldLayoutId id="2147483754" r:id="rId13"/>
    <p:sldLayoutId id="2147483755" r:id="rId14"/>
  </p:sldLayoutIdLst>
  <p:txStyles>
    <p:titleStyle>
      <a:lvl1pPr algn="l" defTabSz="457200" rtl="0" eaLnBrk="1" latinLnBrk="0" hangingPunct="1">
        <a:spcBef>
          <a:spcPct val="0"/>
        </a:spcBef>
        <a:buNone/>
        <a:defRPr sz="4000" b="1" kern="1200">
          <a:solidFill>
            <a:srgbClr val="FEFEFE"/>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424B9EB-076E-47CB-AD56-F007628B6CAC}"/>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9151C5F-740F-4CB3-B277-0205936D8119}"/>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5F8D4E2-1614-46AE-94EE-E64D1585F614}"/>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883C0826-A9C5-4BE9-BC00-6A0FE3D0BEE4}" type="datetimeFigureOut">
              <a:rPr lang="en-US" smtClean="0"/>
              <a:t>12/11/2017</a:t>
            </a:fld>
            <a:endParaRPr lang="en-US"/>
          </a:p>
        </p:txBody>
      </p:sp>
      <p:sp>
        <p:nvSpPr>
          <p:cNvPr id="5" name="Footer Placeholder 4">
            <a:extLst>
              <a:ext uri="{FF2B5EF4-FFF2-40B4-BE49-F238E27FC236}">
                <a16:creationId xmlns:a16="http://schemas.microsoft.com/office/drawing/2014/main" id="{1D024A87-0E4C-49B9-9372-868129DCDCD7}"/>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38690B9-62AA-4114-B675-ACB9FEF82E77}"/>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879E61F-0A7C-4AA3-A7A9-78A122DA7C84}" type="slidenum">
              <a:rPr lang="en-US" smtClean="0"/>
              <a:t>‹#›</a:t>
            </a:fld>
            <a:endParaRPr lang="en-US"/>
          </a:p>
        </p:txBody>
      </p:sp>
    </p:spTree>
    <p:extLst>
      <p:ext uri="{BB962C8B-B14F-4D97-AF65-F5344CB8AC3E}">
        <p14:creationId xmlns:p14="http://schemas.microsoft.com/office/powerpoint/2010/main" val="2717281492"/>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184516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331EF-F9C7-478D-A846-CA282937760B}"/>
              </a:ext>
            </a:extLst>
          </p:cNvPr>
          <p:cNvSpPr>
            <a:spLocks noGrp="1"/>
          </p:cNvSpPr>
          <p:nvPr>
            <p:ph type="title"/>
          </p:nvPr>
        </p:nvSpPr>
        <p:spPr>
          <a:xfrm>
            <a:off x="809997" y="447188"/>
            <a:ext cx="8015951" cy="970450"/>
          </a:xfrm>
        </p:spPr>
        <p:txBody>
          <a:bodyPr/>
          <a:lstStyle/>
          <a:p>
            <a:r>
              <a:rPr lang="en-US" sz="3600" dirty="0"/>
              <a:t>Can We Trust The Words of Others? </a:t>
            </a:r>
          </a:p>
        </p:txBody>
      </p:sp>
      <p:sp>
        <p:nvSpPr>
          <p:cNvPr id="3" name="Content Placeholder 2">
            <a:extLst>
              <a:ext uri="{FF2B5EF4-FFF2-40B4-BE49-F238E27FC236}">
                <a16:creationId xmlns:a16="http://schemas.microsoft.com/office/drawing/2014/main" id="{4C2488E2-174D-494C-BBA1-4A4FFBF2A2C8}"/>
              </a:ext>
            </a:extLst>
          </p:cNvPr>
          <p:cNvSpPr>
            <a:spLocks noGrp="1"/>
          </p:cNvSpPr>
          <p:nvPr>
            <p:ph idx="1"/>
          </p:nvPr>
        </p:nvSpPr>
        <p:spPr/>
        <p:txBody>
          <a:bodyPr>
            <a:normAutofit/>
          </a:bodyPr>
          <a:lstStyle/>
          <a:p>
            <a:pPr marL="0" indent="0">
              <a:buNone/>
            </a:pPr>
            <a:r>
              <a:rPr lang="en-US" sz="2800" dirty="0"/>
              <a:t>“These were more fair-minded than those in Thessalonica, in that they received the word with all readiness, and searched the Scriptures daily to find out whether these things were so.” </a:t>
            </a:r>
          </a:p>
          <a:p>
            <a:pPr marL="0" indent="0" algn="r">
              <a:buNone/>
            </a:pPr>
            <a:r>
              <a:rPr lang="en-US" sz="2800"/>
              <a:t>Acts 17:11</a:t>
            </a:r>
            <a:endParaRPr lang="en-US" sz="2800" dirty="0"/>
          </a:p>
        </p:txBody>
      </p:sp>
    </p:spTree>
    <p:extLst>
      <p:ext uri="{BB962C8B-B14F-4D97-AF65-F5344CB8AC3E}">
        <p14:creationId xmlns:p14="http://schemas.microsoft.com/office/powerpoint/2010/main" val="5025167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331EF-F9C7-478D-A846-CA282937760B}"/>
              </a:ext>
            </a:extLst>
          </p:cNvPr>
          <p:cNvSpPr>
            <a:spLocks noGrp="1"/>
          </p:cNvSpPr>
          <p:nvPr>
            <p:ph type="title"/>
          </p:nvPr>
        </p:nvSpPr>
        <p:spPr/>
        <p:txBody>
          <a:bodyPr/>
          <a:lstStyle/>
          <a:p>
            <a:r>
              <a:rPr lang="en-US" dirty="0"/>
              <a:t>We Can Trust God’s Word</a:t>
            </a:r>
          </a:p>
        </p:txBody>
      </p:sp>
      <p:sp>
        <p:nvSpPr>
          <p:cNvPr id="3" name="Content Placeholder 2">
            <a:extLst>
              <a:ext uri="{FF2B5EF4-FFF2-40B4-BE49-F238E27FC236}">
                <a16:creationId xmlns:a16="http://schemas.microsoft.com/office/drawing/2014/main" id="{4C2488E2-174D-494C-BBA1-4A4FFBF2A2C8}"/>
              </a:ext>
            </a:extLst>
          </p:cNvPr>
          <p:cNvSpPr>
            <a:spLocks noGrp="1"/>
          </p:cNvSpPr>
          <p:nvPr>
            <p:ph idx="1"/>
          </p:nvPr>
        </p:nvSpPr>
        <p:spPr/>
        <p:txBody>
          <a:bodyPr>
            <a:normAutofit/>
          </a:bodyPr>
          <a:lstStyle/>
          <a:p>
            <a:pPr>
              <a:buFont typeface="Wingdings" panose="05000000000000000000" pitchFamily="2" charset="2"/>
              <a:buChar char="§"/>
            </a:pPr>
            <a:r>
              <a:rPr lang="en-US" sz="2800" dirty="0"/>
              <a:t>The Bible is inspired by God. </a:t>
            </a:r>
          </a:p>
          <a:p>
            <a:pPr lvl="1">
              <a:buFont typeface="Wingdings" panose="05000000000000000000" pitchFamily="2" charset="2"/>
              <a:buChar char="§"/>
            </a:pPr>
            <a:r>
              <a:rPr lang="en-US" sz="2600" dirty="0"/>
              <a:t>2 Timothy 3:16</a:t>
            </a:r>
          </a:p>
          <a:p>
            <a:pPr>
              <a:buFont typeface="Wingdings" panose="05000000000000000000" pitchFamily="2" charset="2"/>
              <a:buChar char="§"/>
            </a:pPr>
            <a:r>
              <a:rPr lang="en-US" sz="2800" dirty="0"/>
              <a:t>God cannot lie. </a:t>
            </a:r>
          </a:p>
          <a:p>
            <a:pPr lvl="1">
              <a:buFont typeface="Wingdings" panose="05000000000000000000" pitchFamily="2" charset="2"/>
              <a:buChar char="§"/>
            </a:pPr>
            <a:r>
              <a:rPr lang="en-US" sz="2600" dirty="0"/>
              <a:t>Titus 1:2; John 8:32; 17:17</a:t>
            </a:r>
          </a:p>
        </p:txBody>
      </p:sp>
    </p:spTree>
    <p:extLst>
      <p:ext uri="{BB962C8B-B14F-4D97-AF65-F5344CB8AC3E}">
        <p14:creationId xmlns:p14="http://schemas.microsoft.com/office/powerpoint/2010/main" val="39034483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331EF-F9C7-478D-A846-CA282937760B}"/>
              </a:ext>
            </a:extLst>
          </p:cNvPr>
          <p:cNvSpPr>
            <a:spLocks noGrp="1"/>
          </p:cNvSpPr>
          <p:nvPr>
            <p:ph type="title"/>
          </p:nvPr>
        </p:nvSpPr>
        <p:spPr/>
        <p:txBody>
          <a:bodyPr/>
          <a:lstStyle/>
          <a:p>
            <a:r>
              <a:rPr lang="en-US" dirty="0"/>
              <a:t>We Can Trust God’s Word</a:t>
            </a:r>
          </a:p>
        </p:txBody>
      </p:sp>
      <p:sp>
        <p:nvSpPr>
          <p:cNvPr id="3" name="Content Placeholder 2">
            <a:extLst>
              <a:ext uri="{FF2B5EF4-FFF2-40B4-BE49-F238E27FC236}">
                <a16:creationId xmlns:a16="http://schemas.microsoft.com/office/drawing/2014/main" id="{4C2488E2-174D-494C-BBA1-4A4FFBF2A2C8}"/>
              </a:ext>
            </a:extLst>
          </p:cNvPr>
          <p:cNvSpPr>
            <a:spLocks noGrp="1"/>
          </p:cNvSpPr>
          <p:nvPr>
            <p:ph idx="1"/>
          </p:nvPr>
        </p:nvSpPr>
        <p:spPr/>
        <p:txBody>
          <a:bodyPr>
            <a:normAutofit/>
          </a:bodyPr>
          <a:lstStyle/>
          <a:p>
            <a:pPr marL="0" indent="0">
              <a:buNone/>
            </a:pPr>
            <a:r>
              <a:rPr lang="en-US" sz="2800" dirty="0"/>
              <a:t>“The Spirit Himself bears witness with our spirit that we are children of God.” </a:t>
            </a:r>
          </a:p>
          <a:p>
            <a:pPr marL="0" indent="0" algn="r">
              <a:buNone/>
            </a:pPr>
            <a:r>
              <a:rPr lang="en-US" sz="2800" dirty="0"/>
              <a:t>Romans 8:16</a:t>
            </a:r>
          </a:p>
        </p:txBody>
      </p:sp>
    </p:spTree>
    <p:extLst>
      <p:ext uri="{BB962C8B-B14F-4D97-AF65-F5344CB8AC3E}">
        <p14:creationId xmlns:p14="http://schemas.microsoft.com/office/powerpoint/2010/main" val="16664705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CD0E03-588C-4DBA-811E-F2869038EFDE}"/>
              </a:ext>
            </a:extLst>
          </p:cNvPr>
          <p:cNvSpPr>
            <a:spLocks noGrp="1"/>
          </p:cNvSpPr>
          <p:nvPr>
            <p:ph type="title"/>
          </p:nvPr>
        </p:nvSpPr>
        <p:spPr/>
        <p:txBody>
          <a:bodyPr>
            <a:normAutofit/>
          </a:bodyPr>
          <a:lstStyle/>
          <a:p>
            <a:pPr algn="ctr"/>
            <a:r>
              <a:rPr lang="en-US" sz="3600" b="1" dirty="0">
                <a:latin typeface="+mn-lt"/>
              </a:rPr>
              <a:t>If my salvation was on trial…</a:t>
            </a:r>
          </a:p>
        </p:txBody>
      </p:sp>
      <p:sp>
        <p:nvSpPr>
          <p:cNvPr id="4" name="Text Placeholder 3">
            <a:extLst>
              <a:ext uri="{FF2B5EF4-FFF2-40B4-BE49-F238E27FC236}">
                <a16:creationId xmlns:a16="http://schemas.microsoft.com/office/drawing/2014/main" id="{8053C1A7-5C1F-46AA-896D-55D0B9766709}"/>
              </a:ext>
            </a:extLst>
          </p:cNvPr>
          <p:cNvSpPr>
            <a:spLocks noGrp="1"/>
          </p:cNvSpPr>
          <p:nvPr>
            <p:ph type="body" idx="1"/>
          </p:nvPr>
        </p:nvSpPr>
        <p:spPr/>
        <p:txBody>
          <a:bodyPr>
            <a:normAutofit lnSpcReduction="10000"/>
          </a:bodyPr>
          <a:lstStyle/>
          <a:p>
            <a:r>
              <a:rPr lang="en-US" sz="2800" dirty="0"/>
              <a:t>The testimony of the Holy Spirit</a:t>
            </a:r>
          </a:p>
        </p:txBody>
      </p:sp>
      <p:sp>
        <p:nvSpPr>
          <p:cNvPr id="3" name="Content Placeholder 2">
            <a:extLst>
              <a:ext uri="{FF2B5EF4-FFF2-40B4-BE49-F238E27FC236}">
                <a16:creationId xmlns:a16="http://schemas.microsoft.com/office/drawing/2014/main" id="{180C346A-8C9B-464C-BFD6-BCA5EDAD05B8}"/>
              </a:ext>
            </a:extLst>
          </p:cNvPr>
          <p:cNvSpPr>
            <a:spLocks noGrp="1"/>
          </p:cNvSpPr>
          <p:nvPr>
            <p:ph sz="half" idx="2"/>
          </p:nvPr>
        </p:nvSpPr>
        <p:spPr>
          <a:xfrm>
            <a:off x="629842" y="2558083"/>
            <a:ext cx="3868340" cy="3684588"/>
          </a:xfrm>
        </p:spPr>
        <p:txBody>
          <a:bodyPr>
            <a:normAutofit/>
          </a:bodyPr>
          <a:lstStyle/>
          <a:p>
            <a:r>
              <a:rPr lang="en-US" sz="2800" dirty="0"/>
              <a:t>One must believe in Jesus (John 20:30-31). </a:t>
            </a:r>
          </a:p>
          <a:p>
            <a:r>
              <a:rPr lang="en-US" sz="2800" dirty="0"/>
              <a:t>Must repent of his sins (Acts 17:30). </a:t>
            </a:r>
          </a:p>
          <a:p>
            <a:r>
              <a:rPr lang="en-US" sz="2800" dirty="0"/>
              <a:t>Must confess his faith (Rom. 10:9-10).</a:t>
            </a:r>
          </a:p>
          <a:p>
            <a:r>
              <a:rPr lang="en-US" sz="2800" dirty="0"/>
              <a:t>Must be baptized </a:t>
            </a:r>
            <a:br>
              <a:rPr lang="en-US" sz="2800" dirty="0"/>
            </a:br>
            <a:r>
              <a:rPr lang="en-US" sz="2800" dirty="0"/>
              <a:t>(Mark 16:16; Acts 2:38).</a:t>
            </a:r>
          </a:p>
        </p:txBody>
      </p:sp>
      <p:sp>
        <p:nvSpPr>
          <p:cNvPr id="5" name="Text Placeholder 4">
            <a:extLst>
              <a:ext uri="{FF2B5EF4-FFF2-40B4-BE49-F238E27FC236}">
                <a16:creationId xmlns:a16="http://schemas.microsoft.com/office/drawing/2014/main" id="{911AF3D0-7474-4E3F-B25A-D56320ADDD8C}"/>
              </a:ext>
            </a:extLst>
          </p:cNvPr>
          <p:cNvSpPr>
            <a:spLocks noGrp="1"/>
          </p:cNvSpPr>
          <p:nvPr>
            <p:ph type="body" sz="quarter" idx="3"/>
          </p:nvPr>
        </p:nvSpPr>
        <p:spPr/>
        <p:txBody>
          <a:bodyPr>
            <a:normAutofit lnSpcReduction="10000"/>
          </a:bodyPr>
          <a:lstStyle/>
          <a:p>
            <a:r>
              <a:rPr lang="en-US" sz="2800" dirty="0"/>
              <a:t>The testimony of my spirit</a:t>
            </a:r>
          </a:p>
        </p:txBody>
      </p:sp>
      <p:sp>
        <p:nvSpPr>
          <p:cNvPr id="6" name="Content Placeholder 5">
            <a:extLst>
              <a:ext uri="{FF2B5EF4-FFF2-40B4-BE49-F238E27FC236}">
                <a16:creationId xmlns:a16="http://schemas.microsoft.com/office/drawing/2014/main" id="{B1D0A791-6C36-4A7E-B5B5-9F388C9F91C1}"/>
              </a:ext>
            </a:extLst>
          </p:cNvPr>
          <p:cNvSpPr>
            <a:spLocks noGrp="1"/>
          </p:cNvSpPr>
          <p:nvPr>
            <p:ph sz="quarter" idx="4"/>
          </p:nvPr>
        </p:nvSpPr>
        <p:spPr>
          <a:xfrm>
            <a:off x="4629150" y="2558083"/>
            <a:ext cx="3887391" cy="3684588"/>
          </a:xfrm>
        </p:spPr>
        <p:txBody>
          <a:bodyPr>
            <a:normAutofit/>
          </a:bodyPr>
          <a:lstStyle/>
          <a:p>
            <a:pPr>
              <a:buFont typeface="Wingdings" panose="05000000000000000000" pitchFamily="2" charset="2"/>
              <a:buChar char="ü"/>
            </a:pPr>
            <a:r>
              <a:rPr lang="en-US" sz="2800" dirty="0"/>
              <a:t>  I have done that.</a:t>
            </a:r>
          </a:p>
          <a:p>
            <a:pPr>
              <a:buFont typeface="Wingdings" panose="05000000000000000000" pitchFamily="2" charset="2"/>
              <a:buChar char="ü"/>
            </a:pPr>
            <a:endParaRPr lang="en-US" sz="2800" dirty="0"/>
          </a:p>
          <a:p>
            <a:pPr>
              <a:buFont typeface="Wingdings" panose="05000000000000000000" pitchFamily="2" charset="2"/>
              <a:buChar char="ü"/>
            </a:pPr>
            <a:r>
              <a:rPr lang="en-US" sz="2800" dirty="0"/>
              <a:t>  I have done that.</a:t>
            </a:r>
          </a:p>
          <a:p>
            <a:pPr>
              <a:buFont typeface="Wingdings" panose="05000000000000000000" pitchFamily="2" charset="2"/>
              <a:buChar char="ü"/>
            </a:pPr>
            <a:endParaRPr lang="en-US" sz="2800" dirty="0"/>
          </a:p>
          <a:p>
            <a:pPr>
              <a:buFont typeface="Wingdings" panose="05000000000000000000" pitchFamily="2" charset="2"/>
              <a:buChar char="ü"/>
            </a:pPr>
            <a:r>
              <a:rPr lang="en-US" sz="2800" dirty="0"/>
              <a:t>  I have done that.</a:t>
            </a:r>
          </a:p>
          <a:p>
            <a:pPr>
              <a:buFont typeface="Wingdings" panose="05000000000000000000" pitchFamily="2" charset="2"/>
              <a:buChar char="ü"/>
            </a:pPr>
            <a:endParaRPr lang="en-US" sz="2800" dirty="0"/>
          </a:p>
          <a:p>
            <a:pPr>
              <a:buFont typeface="Wingdings" panose="05000000000000000000" pitchFamily="2" charset="2"/>
              <a:buChar char="ü"/>
            </a:pPr>
            <a:r>
              <a:rPr lang="en-US" sz="2800" dirty="0"/>
              <a:t>  I have done that. </a:t>
            </a:r>
          </a:p>
        </p:txBody>
      </p:sp>
    </p:spTree>
    <p:extLst>
      <p:ext uri="{BB962C8B-B14F-4D97-AF65-F5344CB8AC3E}">
        <p14:creationId xmlns:p14="http://schemas.microsoft.com/office/powerpoint/2010/main" val="3150231608"/>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animEffect transition="in" filter="fade">
                                      <p:cBhvr>
                                        <p:cTn id="27" dur="500"/>
                                        <p:tgtEl>
                                          <p:spTgt spid="6">
                                            <p:txEl>
                                              <p:pRg st="0" end="0"/>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6">
                                            <p:txEl>
                                              <p:pRg st="2" end="2"/>
                                            </p:txEl>
                                          </p:spTgt>
                                        </p:tgtEl>
                                        <p:attrNameLst>
                                          <p:attrName>style.visibility</p:attrName>
                                        </p:attrNameLst>
                                      </p:cBhvr>
                                      <p:to>
                                        <p:strVal val="visible"/>
                                      </p:to>
                                    </p:set>
                                    <p:animEffect transition="in" filter="fade">
                                      <p:cBhvr>
                                        <p:cTn id="30" dur="500"/>
                                        <p:tgtEl>
                                          <p:spTgt spid="6">
                                            <p:txEl>
                                              <p:pRg st="2" end="2"/>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6">
                                            <p:txEl>
                                              <p:pRg st="4" end="4"/>
                                            </p:txEl>
                                          </p:spTgt>
                                        </p:tgtEl>
                                        <p:attrNameLst>
                                          <p:attrName>style.visibility</p:attrName>
                                        </p:attrNameLst>
                                      </p:cBhvr>
                                      <p:to>
                                        <p:strVal val="visible"/>
                                      </p:to>
                                    </p:set>
                                    <p:animEffect transition="in" filter="fade">
                                      <p:cBhvr>
                                        <p:cTn id="33" dur="500"/>
                                        <p:tgtEl>
                                          <p:spTgt spid="6">
                                            <p:txEl>
                                              <p:pRg st="4" end="4"/>
                                            </p:txEl>
                                          </p:spTgt>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6">
                                            <p:txEl>
                                              <p:pRg st="6" end="6"/>
                                            </p:txEl>
                                          </p:spTgt>
                                        </p:tgtEl>
                                        <p:attrNameLst>
                                          <p:attrName>style.visibility</p:attrName>
                                        </p:attrNameLst>
                                      </p:cBhvr>
                                      <p:to>
                                        <p:strVal val="visible"/>
                                      </p:to>
                                    </p:set>
                                    <p:animEffect transition="in" filter="fade">
                                      <p:cBhvr>
                                        <p:cTn id="36" dur="5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331EF-F9C7-478D-A846-CA282937760B}"/>
              </a:ext>
            </a:extLst>
          </p:cNvPr>
          <p:cNvSpPr>
            <a:spLocks noGrp="1"/>
          </p:cNvSpPr>
          <p:nvPr>
            <p:ph type="title"/>
          </p:nvPr>
        </p:nvSpPr>
        <p:spPr/>
        <p:txBody>
          <a:bodyPr/>
          <a:lstStyle/>
          <a:p>
            <a:r>
              <a:rPr lang="en-US" dirty="0"/>
              <a:t>We Can Trust God’s Word</a:t>
            </a:r>
          </a:p>
        </p:txBody>
      </p:sp>
      <p:sp>
        <p:nvSpPr>
          <p:cNvPr id="3" name="Content Placeholder 2">
            <a:extLst>
              <a:ext uri="{FF2B5EF4-FFF2-40B4-BE49-F238E27FC236}">
                <a16:creationId xmlns:a16="http://schemas.microsoft.com/office/drawing/2014/main" id="{4C2488E2-174D-494C-BBA1-4A4FFBF2A2C8}"/>
              </a:ext>
            </a:extLst>
          </p:cNvPr>
          <p:cNvSpPr>
            <a:spLocks noGrp="1"/>
          </p:cNvSpPr>
          <p:nvPr>
            <p:ph idx="1"/>
          </p:nvPr>
        </p:nvSpPr>
        <p:spPr/>
        <p:txBody>
          <a:bodyPr>
            <a:normAutofit/>
          </a:bodyPr>
          <a:lstStyle/>
          <a:p>
            <a:pPr>
              <a:buFont typeface="Wingdings" panose="05000000000000000000" pitchFamily="2" charset="2"/>
              <a:buChar char="§"/>
            </a:pPr>
            <a:r>
              <a:rPr lang="en-US" sz="2800" b="1" dirty="0"/>
              <a:t>Compliance with God’s Word is the evidence of our pardon.  </a:t>
            </a:r>
          </a:p>
          <a:p>
            <a:pPr>
              <a:buFont typeface="Wingdings" panose="05000000000000000000" pitchFamily="2" charset="2"/>
              <a:buChar char="§"/>
            </a:pPr>
            <a:r>
              <a:rPr lang="en-US" sz="2800" dirty="0"/>
              <a:t>If we know we have done what God’s Word tells us to do to be saved, we can know we are saved. </a:t>
            </a:r>
            <a:endParaRPr lang="en-US" sz="2600" dirty="0"/>
          </a:p>
          <a:p>
            <a:pPr>
              <a:buFont typeface="Wingdings" panose="05000000000000000000" pitchFamily="2" charset="2"/>
              <a:buChar char="§"/>
            </a:pPr>
            <a:r>
              <a:rPr lang="en-US" sz="2800" dirty="0"/>
              <a:t>We can trust God - </a:t>
            </a:r>
            <a:r>
              <a:rPr lang="en-US" sz="2600" dirty="0"/>
              <a:t>2 Timothy 1:12</a:t>
            </a:r>
          </a:p>
        </p:txBody>
      </p:sp>
    </p:spTree>
    <p:extLst>
      <p:ext uri="{BB962C8B-B14F-4D97-AF65-F5344CB8AC3E}">
        <p14:creationId xmlns:p14="http://schemas.microsoft.com/office/powerpoint/2010/main" val="2770093558"/>
      </p:ext>
    </p:extLst>
  </p:cSld>
  <p:clrMapOvr>
    <a:masterClrMapping/>
  </p:clrMapOvr>
  <p:transition spd="slow">
    <p:push di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738389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0F5131-C167-412A-88E2-AB2CCC297F78}"/>
              </a:ext>
            </a:extLst>
          </p:cNvPr>
          <p:cNvSpPr>
            <a:spLocks noGrp="1"/>
          </p:cNvSpPr>
          <p:nvPr>
            <p:ph type="ctrTitle"/>
          </p:nvPr>
        </p:nvSpPr>
        <p:spPr/>
        <p:txBody>
          <a:bodyPr>
            <a:normAutofit/>
          </a:bodyPr>
          <a:lstStyle/>
          <a:p>
            <a:r>
              <a:rPr lang="en-US" sz="6000" dirty="0"/>
              <a:t>Evidence of Pardon</a:t>
            </a:r>
            <a:br>
              <a:rPr lang="en-US" sz="900" dirty="0"/>
            </a:br>
            <a:br>
              <a:rPr lang="en-US" sz="900" dirty="0"/>
            </a:br>
            <a:br>
              <a:rPr lang="en-US" sz="900" dirty="0"/>
            </a:br>
            <a:r>
              <a:rPr lang="en-US" sz="4000" dirty="0"/>
              <a:t>How Can I Know I Am Saved?</a:t>
            </a:r>
            <a:endParaRPr lang="en-US" dirty="0"/>
          </a:p>
        </p:txBody>
      </p:sp>
      <p:sp>
        <p:nvSpPr>
          <p:cNvPr id="3" name="Subtitle 2">
            <a:extLst>
              <a:ext uri="{FF2B5EF4-FFF2-40B4-BE49-F238E27FC236}">
                <a16:creationId xmlns:a16="http://schemas.microsoft.com/office/drawing/2014/main" id="{7B1EFAFA-ABD0-432B-A11D-02F3496FDF0B}"/>
              </a:ext>
            </a:extLst>
          </p:cNvPr>
          <p:cNvSpPr>
            <a:spLocks noGrp="1"/>
          </p:cNvSpPr>
          <p:nvPr>
            <p:ph type="subTitle" idx="1"/>
          </p:nvPr>
        </p:nvSpPr>
        <p:spPr>
          <a:xfrm>
            <a:off x="808831" y="5280847"/>
            <a:ext cx="7526338" cy="1358492"/>
          </a:xfrm>
        </p:spPr>
        <p:txBody>
          <a:bodyPr>
            <a:normAutofit/>
          </a:bodyPr>
          <a:lstStyle/>
          <a:p>
            <a:r>
              <a:rPr lang="en-US" sz="2000" b="1" dirty="0"/>
              <a:t>“These things I have written to you who believe in the name of the Son of God, that you may know that you have eternal life, and that you may continue to believe in the name of the Son of God” (1 John 5:13).</a:t>
            </a:r>
          </a:p>
        </p:txBody>
      </p:sp>
    </p:spTree>
    <p:extLst>
      <p:ext uri="{BB962C8B-B14F-4D97-AF65-F5344CB8AC3E}">
        <p14:creationId xmlns:p14="http://schemas.microsoft.com/office/powerpoint/2010/main" val="3268857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331EF-F9C7-478D-A846-CA282937760B}"/>
              </a:ext>
            </a:extLst>
          </p:cNvPr>
          <p:cNvSpPr>
            <a:spLocks noGrp="1"/>
          </p:cNvSpPr>
          <p:nvPr>
            <p:ph type="title"/>
          </p:nvPr>
        </p:nvSpPr>
        <p:spPr/>
        <p:txBody>
          <a:bodyPr/>
          <a:lstStyle/>
          <a:p>
            <a:r>
              <a:rPr lang="en-US" dirty="0"/>
              <a:t>Can We Trust Our Feelings? </a:t>
            </a:r>
          </a:p>
        </p:txBody>
      </p:sp>
    </p:spTree>
    <p:extLst>
      <p:ext uri="{BB962C8B-B14F-4D97-AF65-F5344CB8AC3E}">
        <p14:creationId xmlns:p14="http://schemas.microsoft.com/office/powerpoint/2010/main" val="20170468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331EF-F9C7-478D-A846-CA282937760B}"/>
              </a:ext>
            </a:extLst>
          </p:cNvPr>
          <p:cNvSpPr>
            <a:spLocks noGrp="1"/>
          </p:cNvSpPr>
          <p:nvPr>
            <p:ph type="title"/>
          </p:nvPr>
        </p:nvSpPr>
        <p:spPr/>
        <p:txBody>
          <a:bodyPr/>
          <a:lstStyle/>
          <a:p>
            <a:r>
              <a:rPr lang="en-US" dirty="0"/>
              <a:t>Can We Trust Our Feelings? </a:t>
            </a:r>
          </a:p>
        </p:txBody>
      </p:sp>
      <p:sp>
        <p:nvSpPr>
          <p:cNvPr id="3" name="Content Placeholder 2">
            <a:extLst>
              <a:ext uri="{FF2B5EF4-FFF2-40B4-BE49-F238E27FC236}">
                <a16:creationId xmlns:a16="http://schemas.microsoft.com/office/drawing/2014/main" id="{4C2488E2-174D-494C-BBA1-4A4FFBF2A2C8}"/>
              </a:ext>
            </a:extLst>
          </p:cNvPr>
          <p:cNvSpPr>
            <a:spLocks noGrp="1"/>
          </p:cNvSpPr>
          <p:nvPr>
            <p:ph idx="1"/>
          </p:nvPr>
        </p:nvSpPr>
        <p:spPr/>
        <p:txBody>
          <a:bodyPr>
            <a:normAutofit/>
          </a:bodyPr>
          <a:lstStyle/>
          <a:p>
            <a:pPr marL="0" indent="0">
              <a:buNone/>
            </a:pPr>
            <a:r>
              <a:rPr lang="en-US" sz="2800" dirty="0"/>
              <a:t>“There is a way that seems right to a man, but its end is the way of death.” </a:t>
            </a:r>
          </a:p>
          <a:p>
            <a:pPr marL="0" indent="0" algn="r">
              <a:buNone/>
            </a:pPr>
            <a:r>
              <a:rPr lang="en-US" sz="2800" dirty="0"/>
              <a:t>Proverbs 14:12</a:t>
            </a:r>
          </a:p>
        </p:txBody>
      </p:sp>
    </p:spTree>
    <p:extLst>
      <p:ext uri="{BB962C8B-B14F-4D97-AF65-F5344CB8AC3E}">
        <p14:creationId xmlns:p14="http://schemas.microsoft.com/office/powerpoint/2010/main" val="8239131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331EF-F9C7-478D-A846-CA282937760B}"/>
              </a:ext>
            </a:extLst>
          </p:cNvPr>
          <p:cNvSpPr>
            <a:spLocks noGrp="1"/>
          </p:cNvSpPr>
          <p:nvPr>
            <p:ph type="title"/>
          </p:nvPr>
        </p:nvSpPr>
        <p:spPr/>
        <p:txBody>
          <a:bodyPr/>
          <a:lstStyle/>
          <a:p>
            <a:r>
              <a:rPr lang="en-US" dirty="0"/>
              <a:t>Can We Trust Our Feelings? </a:t>
            </a:r>
          </a:p>
        </p:txBody>
      </p:sp>
      <p:sp>
        <p:nvSpPr>
          <p:cNvPr id="3" name="Content Placeholder 2">
            <a:extLst>
              <a:ext uri="{FF2B5EF4-FFF2-40B4-BE49-F238E27FC236}">
                <a16:creationId xmlns:a16="http://schemas.microsoft.com/office/drawing/2014/main" id="{4C2488E2-174D-494C-BBA1-4A4FFBF2A2C8}"/>
              </a:ext>
            </a:extLst>
          </p:cNvPr>
          <p:cNvSpPr>
            <a:spLocks noGrp="1"/>
          </p:cNvSpPr>
          <p:nvPr>
            <p:ph idx="1"/>
          </p:nvPr>
        </p:nvSpPr>
        <p:spPr/>
        <p:txBody>
          <a:bodyPr>
            <a:normAutofit/>
          </a:bodyPr>
          <a:lstStyle/>
          <a:p>
            <a:pPr marL="0" indent="0">
              <a:buNone/>
            </a:pPr>
            <a:r>
              <a:rPr lang="en-US" sz="2800" dirty="0"/>
              <a:t>“O Lord, I know the way of man is not in himself; it is not in man who walks to direct his own steps.”</a:t>
            </a:r>
          </a:p>
          <a:p>
            <a:pPr marL="0" indent="0">
              <a:buNone/>
            </a:pPr>
            <a:r>
              <a:rPr lang="en-US" sz="2800" dirty="0"/>
              <a:t>“The heart is deceitful above all things, and desperately wicked; who can know it?”</a:t>
            </a:r>
          </a:p>
          <a:p>
            <a:pPr marL="0" indent="0" algn="r">
              <a:buNone/>
            </a:pPr>
            <a:r>
              <a:rPr lang="en-US" sz="2800" dirty="0"/>
              <a:t>Jeremiah 10:23; 17:9</a:t>
            </a:r>
          </a:p>
        </p:txBody>
      </p:sp>
    </p:spTree>
    <p:extLst>
      <p:ext uri="{BB962C8B-B14F-4D97-AF65-F5344CB8AC3E}">
        <p14:creationId xmlns:p14="http://schemas.microsoft.com/office/powerpoint/2010/main" val="7177239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331EF-F9C7-478D-A846-CA282937760B}"/>
              </a:ext>
            </a:extLst>
          </p:cNvPr>
          <p:cNvSpPr>
            <a:spLocks noGrp="1"/>
          </p:cNvSpPr>
          <p:nvPr>
            <p:ph type="title"/>
          </p:nvPr>
        </p:nvSpPr>
        <p:spPr/>
        <p:txBody>
          <a:bodyPr/>
          <a:lstStyle/>
          <a:p>
            <a:r>
              <a:rPr lang="en-US" dirty="0"/>
              <a:t>Can We Trust Our Feelings? </a:t>
            </a:r>
          </a:p>
        </p:txBody>
      </p:sp>
      <p:sp>
        <p:nvSpPr>
          <p:cNvPr id="3" name="Content Placeholder 2">
            <a:extLst>
              <a:ext uri="{FF2B5EF4-FFF2-40B4-BE49-F238E27FC236}">
                <a16:creationId xmlns:a16="http://schemas.microsoft.com/office/drawing/2014/main" id="{4C2488E2-174D-494C-BBA1-4A4FFBF2A2C8}"/>
              </a:ext>
            </a:extLst>
          </p:cNvPr>
          <p:cNvSpPr>
            <a:spLocks noGrp="1"/>
          </p:cNvSpPr>
          <p:nvPr>
            <p:ph idx="1"/>
          </p:nvPr>
        </p:nvSpPr>
        <p:spPr/>
        <p:txBody>
          <a:bodyPr>
            <a:normAutofit/>
          </a:bodyPr>
          <a:lstStyle/>
          <a:p>
            <a:pPr>
              <a:buFont typeface="Wingdings" panose="05000000000000000000" pitchFamily="2" charset="2"/>
              <a:buChar char="§"/>
            </a:pPr>
            <a:r>
              <a:rPr lang="en-US" sz="2800" dirty="0"/>
              <a:t>The conscience alone is not a safe guide. </a:t>
            </a:r>
          </a:p>
          <a:p>
            <a:pPr lvl="1">
              <a:buFont typeface="Wingdings" panose="05000000000000000000" pitchFamily="2" charset="2"/>
              <a:buChar char="§"/>
            </a:pPr>
            <a:r>
              <a:rPr lang="en-US" sz="2800" dirty="0"/>
              <a:t>Acts 23:1; 26:9</a:t>
            </a:r>
          </a:p>
        </p:txBody>
      </p:sp>
    </p:spTree>
    <p:extLst>
      <p:ext uri="{BB962C8B-B14F-4D97-AF65-F5344CB8AC3E}">
        <p14:creationId xmlns:p14="http://schemas.microsoft.com/office/powerpoint/2010/main" val="39295612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331EF-F9C7-478D-A846-CA282937760B}"/>
              </a:ext>
            </a:extLst>
          </p:cNvPr>
          <p:cNvSpPr>
            <a:spLocks noGrp="1"/>
          </p:cNvSpPr>
          <p:nvPr>
            <p:ph type="title"/>
          </p:nvPr>
        </p:nvSpPr>
        <p:spPr>
          <a:xfrm>
            <a:off x="809997" y="447188"/>
            <a:ext cx="8015951" cy="970450"/>
          </a:xfrm>
        </p:spPr>
        <p:txBody>
          <a:bodyPr/>
          <a:lstStyle/>
          <a:p>
            <a:r>
              <a:rPr lang="en-US" sz="3600" dirty="0"/>
              <a:t>Can We Trust The Words of Others? </a:t>
            </a:r>
          </a:p>
        </p:txBody>
      </p:sp>
    </p:spTree>
    <p:extLst>
      <p:ext uri="{BB962C8B-B14F-4D97-AF65-F5344CB8AC3E}">
        <p14:creationId xmlns:p14="http://schemas.microsoft.com/office/powerpoint/2010/main" val="36519213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331EF-F9C7-478D-A846-CA282937760B}"/>
              </a:ext>
            </a:extLst>
          </p:cNvPr>
          <p:cNvSpPr>
            <a:spLocks noGrp="1"/>
          </p:cNvSpPr>
          <p:nvPr>
            <p:ph type="title"/>
          </p:nvPr>
        </p:nvSpPr>
        <p:spPr>
          <a:xfrm>
            <a:off x="809997" y="447188"/>
            <a:ext cx="8015951" cy="970450"/>
          </a:xfrm>
        </p:spPr>
        <p:txBody>
          <a:bodyPr/>
          <a:lstStyle/>
          <a:p>
            <a:r>
              <a:rPr lang="en-US" sz="3600" dirty="0"/>
              <a:t>Can We Trust The Words of Others? </a:t>
            </a:r>
          </a:p>
        </p:txBody>
      </p:sp>
      <p:sp>
        <p:nvSpPr>
          <p:cNvPr id="3" name="Content Placeholder 2">
            <a:extLst>
              <a:ext uri="{FF2B5EF4-FFF2-40B4-BE49-F238E27FC236}">
                <a16:creationId xmlns:a16="http://schemas.microsoft.com/office/drawing/2014/main" id="{4C2488E2-174D-494C-BBA1-4A4FFBF2A2C8}"/>
              </a:ext>
            </a:extLst>
          </p:cNvPr>
          <p:cNvSpPr>
            <a:spLocks noGrp="1"/>
          </p:cNvSpPr>
          <p:nvPr>
            <p:ph idx="1"/>
          </p:nvPr>
        </p:nvSpPr>
        <p:spPr/>
        <p:txBody>
          <a:bodyPr>
            <a:normAutofit/>
          </a:bodyPr>
          <a:lstStyle/>
          <a:p>
            <a:pPr marL="0" indent="0">
              <a:buNone/>
            </a:pPr>
            <a:r>
              <a:rPr lang="en-US" sz="2800" dirty="0"/>
              <a:t>“Therefore, my beloved, as you have always obeyed, not as in my presence only, but now much more in my absence, work out your own salvation with fear and trembling.” </a:t>
            </a:r>
          </a:p>
          <a:p>
            <a:pPr marL="0" indent="0" algn="r">
              <a:buNone/>
            </a:pPr>
            <a:r>
              <a:rPr lang="en-US" sz="2800" dirty="0"/>
              <a:t>Philippians 2:12</a:t>
            </a:r>
          </a:p>
        </p:txBody>
      </p:sp>
    </p:spTree>
    <p:extLst>
      <p:ext uri="{BB962C8B-B14F-4D97-AF65-F5344CB8AC3E}">
        <p14:creationId xmlns:p14="http://schemas.microsoft.com/office/powerpoint/2010/main" val="28361656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331EF-F9C7-478D-A846-CA282937760B}"/>
              </a:ext>
            </a:extLst>
          </p:cNvPr>
          <p:cNvSpPr>
            <a:spLocks noGrp="1"/>
          </p:cNvSpPr>
          <p:nvPr>
            <p:ph type="title"/>
          </p:nvPr>
        </p:nvSpPr>
        <p:spPr>
          <a:xfrm>
            <a:off x="809997" y="447188"/>
            <a:ext cx="8015951" cy="970450"/>
          </a:xfrm>
        </p:spPr>
        <p:txBody>
          <a:bodyPr/>
          <a:lstStyle/>
          <a:p>
            <a:r>
              <a:rPr lang="en-US" sz="3600" dirty="0"/>
              <a:t>Can We Trust The Words of Others? </a:t>
            </a:r>
          </a:p>
        </p:txBody>
      </p:sp>
      <p:sp>
        <p:nvSpPr>
          <p:cNvPr id="3" name="Content Placeholder 2">
            <a:extLst>
              <a:ext uri="{FF2B5EF4-FFF2-40B4-BE49-F238E27FC236}">
                <a16:creationId xmlns:a16="http://schemas.microsoft.com/office/drawing/2014/main" id="{4C2488E2-174D-494C-BBA1-4A4FFBF2A2C8}"/>
              </a:ext>
            </a:extLst>
          </p:cNvPr>
          <p:cNvSpPr>
            <a:spLocks noGrp="1"/>
          </p:cNvSpPr>
          <p:nvPr>
            <p:ph idx="1"/>
          </p:nvPr>
        </p:nvSpPr>
        <p:spPr/>
        <p:txBody>
          <a:bodyPr>
            <a:normAutofit/>
          </a:bodyPr>
          <a:lstStyle/>
          <a:p>
            <a:pPr marL="0" indent="0">
              <a:buNone/>
            </a:pPr>
            <a:r>
              <a:rPr lang="en-US" sz="2800" dirty="0"/>
              <a:t>“Beloved, do not believe every spirit, but test the spirits, whether they are of God; because many false prophets have gone out into the world.” </a:t>
            </a:r>
          </a:p>
          <a:p>
            <a:pPr marL="0" indent="0" algn="r">
              <a:buNone/>
            </a:pPr>
            <a:r>
              <a:rPr lang="en-US" sz="2800" dirty="0"/>
              <a:t>1 John 4:1</a:t>
            </a:r>
          </a:p>
        </p:txBody>
      </p:sp>
    </p:spTree>
    <p:extLst>
      <p:ext uri="{BB962C8B-B14F-4D97-AF65-F5344CB8AC3E}">
        <p14:creationId xmlns:p14="http://schemas.microsoft.com/office/powerpoint/2010/main" val="33709055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F03B5E"/>
      </a:accent1>
      <a:accent2>
        <a:srgbClr val="DC6FEC"/>
      </a:accent2>
      <a:accent3>
        <a:srgbClr val="60B1F2"/>
      </a:accent3>
      <a:accent4>
        <a:srgbClr val="6AD5BB"/>
      </a:accent4>
      <a:accent5>
        <a:srgbClr val="E8AB4E"/>
      </a:accent5>
      <a:accent6>
        <a:srgbClr val="F56447"/>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ACECE1E4-636E-48DB-87ED-4A76DC93378F}"/>
    </a:ext>
  </a:ext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3.xml><?xml version="1.0" encoding="utf-8"?>
<a:theme xmlns:a="http://schemas.openxmlformats.org/drawingml/2006/main" name="1_Quotable">
  <a:themeElements>
    <a:clrScheme name="Quotable">
      <a:dk1>
        <a:sysClr val="windowText" lastClr="000000"/>
      </a:dk1>
      <a:lt1>
        <a:sysClr val="window" lastClr="FFFFFF"/>
      </a:lt1>
      <a:dk2>
        <a:srgbClr val="212121"/>
      </a:dk2>
      <a:lt2>
        <a:srgbClr val="636363"/>
      </a:lt2>
      <a:accent1>
        <a:srgbClr val="8664B0"/>
      </a:accent1>
      <a:accent2>
        <a:srgbClr val="D75BCD"/>
      </a:accent2>
      <a:accent3>
        <a:srgbClr val="E54D86"/>
      </a:accent3>
      <a:accent4>
        <a:srgbClr val="DE4547"/>
      </a:accent4>
      <a:accent5>
        <a:srgbClr val="F16E40"/>
      </a:accent5>
      <a:accent6>
        <a:srgbClr val="EB9C5A"/>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7AF46513-5B0D-4B03-9323-32F3F0BFC9D6}"/>
    </a:ext>
  </a:extLst>
</a:theme>
</file>

<file path=ppt/theme/theme4.xml><?xml version="1.0" encoding="utf-8"?>
<a:theme xmlns:a="http://schemas.openxmlformats.org/drawingml/2006/main" name="2_Quotable">
  <a:themeElements>
    <a:clrScheme name="Quotable">
      <a:dk1>
        <a:sysClr val="windowText" lastClr="000000"/>
      </a:dk1>
      <a:lt1>
        <a:sysClr val="window" lastClr="FFFFFF"/>
      </a:lt1>
      <a:dk2>
        <a:srgbClr val="212121"/>
      </a:dk2>
      <a:lt2>
        <a:srgbClr val="636363"/>
      </a:lt2>
      <a:accent1>
        <a:srgbClr val="9ECD33"/>
      </a:accent1>
      <a:accent2>
        <a:srgbClr val="E19933"/>
      </a:accent2>
      <a:accent3>
        <a:srgbClr val="DC5D3D"/>
      </a:accent3>
      <a:accent4>
        <a:srgbClr val="A967CB"/>
      </a:accent4>
      <a:accent5>
        <a:srgbClr val="5EA5DD"/>
      </a:accent5>
      <a:accent6>
        <a:srgbClr val="44BEA9"/>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98D1675B-7325-48AD-994B-0DEF3379A98D}"/>
    </a:ext>
  </a:extLst>
</a:theme>
</file>

<file path=ppt/theme/theme5.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Quotable</Template>
  <TotalTime>59</TotalTime>
  <Words>473</Words>
  <Application>Microsoft Office PowerPoint</Application>
  <PresentationFormat>On-screen Show (4:3)</PresentationFormat>
  <Paragraphs>49</Paragraphs>
  <Slides>15</Slides>
  <Notes>0</Notes>
  <HiddenSlides>0</HiddenSlides>
  <MMClips>0</MMClips>
  <ScaleCrop>false</ScaleCrop>
  <HeadingPairs>
    <vt:vector size="6" baseType="variant">
      <vt:variant>
        <vt:lpstr>Fonts Used</vt:lpstr>
      </vt:variant>
      <vt:variant>
        <vt:i4>7</vt:i4>
      </vt:variant>
      <vt:variant>
        <vt:lpstr>Theme</vt:lpstr>
      </vt:variant>
      <vt:variant>
        <vt:i4>5</vt:i4>
      </vt:variant>
      <vt:variant>
        <vt:lpstr>Slide Titles</vt:lpstr>
      </vt:variant>
      <vt:variant>
        <vt:i4>15</vt:i4>
      </vt:variant>
    </vt:vector>
  </HeadingPairs>
  <TitlesOfParts>
    <vt:vector size="27" baseType="lpstr">
      <vt:lpstr>Arial</vt:lpstr>
      <vt:lpstr>Calibri</vt:lpstr>
      <vt:lpstr>Calibri Light</vt:lpstr>
      <vt:lpstr>Century Gothic</vt:lpstr>
      <vt:lpstr>Trebuchet MS</vt:lpstr>
      <vt:lpstr>Wingdings</vt:lpstr>
      <vt:lpstr>Wingdings 2</vt:lpstr>
      <vt:lpstr>Quotable</vt:lpstr>
      <vt:lpstr>Office Theme</vt:lpstr>
      <vt:lpstr>1_Quotable</vt:lpstr>
      <vt:lpstr>2_Quotable</vt:lpstr>
      <vt:lpstr>1_Office Theme</vt:lpstr>
      <vt:lpstr>PowerPoint Presentation</vt:lpstr>
      <vt:lpstr>Evidence of Pardon   How Can I Know I Am Saved?</vt:lpstr>
      <vt:lpstr>Can We Trust Our Feelings? </vt:lpstr>
      <vt:lpstr>Can We Trust Our Feelings? </vt:lpstr>
      <vt:lpstr>Can We Trust Our Feelings? </vt:lpstr>
      <vt:lpstr>Can We Trust Our Feelings? </vt:lpstr>
      <vt:lpstr>Can We Trust The Words of Others? </vt:lpstr>
      <vt:lpstr>Can We Trust The Words of Others? </vt:lpstr>
      <vt:lpstr>Can We Trust The Words of Others? </vt:lpstr>
      <vt:lpstr>Can We Trust The Words of Others? </vt:lpstr>
      <vt:lpstr>We Can Trust God’s Word</vt:lpstr>
      <vt:lpstr>We Can Trust God’s Word</vt:lpstr>
      <vt:lpstr>If my salvation was on trial…</vt:lpstr>
      <vt:lpstr>We Can Trust God’s Word</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Evidence of Pardon How Can I Know I Am Saved?</dc:title>
  <dc:creator>Heath Rogers</dc:creator>
  <cp:lastModifiedBy>Knollwood</cp:lastModifiedBy>
  <cp:revision>13</cp:revision>
  <dcterms:created xsi:type="dcterms:W3CDTF">2017-12-07T14:54:27Z</dcterms:created>
  <dcterms:modified xsi:type="dcterms:W3CDTF">2017-12-11T16:04:24Z</dcterms:modified>
</cp:coreProperties>
</file>