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sldIdLst>
    <p:sldId id="257" r:id="rId3"/>
    <p:sldId id="256" r:id="rId4"/>
    <p:sldId id="258" r:id="rId5"/>
    <p:sldId id="260" r:id="rId6"/>
    <p:sldId id="261" r:id="rId7"/>
    <p:sldId id="262" r:id="rId8"/>
    <p:sldId id="263" r:id="rId9"/>
    <p:sldId id="259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135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microsoft.com/office/2015/10/relationships/revisionInfo" Target="revisionInfo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7832-6BCE-46BD-B348-048219862776}" type="datetimeFigureOut">
              <a:rPr lang="en-US" smtClean="0"/>
              <a:t>11/26/2017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971FE-17A8-4ACF-8133-C262F21857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39723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7832-6BCE-46BD-B348-048219862776}" type="datetimeFigureOut">
              <a:rPr lang="en-US" smtClean="0"/>
              <a:t>11/26/2017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971FE-17A8-4ACF-8133-C262F21857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48303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7832-6BCE-46BD-B348-048219862776}" type="datetimeFigureOut">
              <a:rPr lang="en-US" smtClean="0"/>
              <a:t>11/26/2017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971FE-17A8-4ACF-8133-C262F21857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74553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7832-6BCE-46BD-B348-048219862776}" type="datetimeFigureOut">
              <a:rPr lang="en-US" smtClean="0"/>
              <a:t>11/26/2017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971FE-17A8-4ACF-8133-C262F21857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00491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7832-6BCE-46BD-B348-048219862776}" type="datetimeFigureOut">
              <a:rPr lang="en-US" smtClean="0"/>
              <a:t>11/26/2017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971FE-17A8-4ACF-8133-C262F21857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482900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7832-6BCE-46BD-B348-048219862776}" type="datetimeFigureOut">
              <a:rPr lang="en-US" smtClean="0"/>
              <a:t>11/26/2017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971FE-17A8-4ACF-8133-C262F21857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558272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7832-6BCE-46BD-B348-048219862776}" type="datetimeFigureOut">
              <a:rPr lang="en-US" smtClean="0"/>
              <a:t>11/26/2017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971FE-17A8-4ACF-8133-C262F21857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26593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7832-6BCE-46BD-B348-048219862776}" type="datetimeFigureOut">
              <a:rPr lang="en-US" smtClean="0"/>
              <a:t>11/26/2017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971FE-17A8-4ACF-8133-C262F21857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979141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7832-6BCE-46BD-B348-048219862776}" type="datetimeFigureOut">
              <a:rPr lang="en-US" smtClean="0"/>
              <a:t>11/26/2017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971FE-17A8-4ACF-8133-C262F21857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952364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7832-6BCE-46BD-B348-048219862776}" type="datetimeFigureOut">
              <a:rPr lang="en-US" smtClean="0"/>
              <a:t>11/26/2017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971FE-17A8-4ACF-8133-C262F21857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722777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7832-6BCE-46BD-B348-048219862776}" type="datetimeFigureOut">
              <a:rPr lang="en-US" smtClean="0"/>
              <a:t>11/26/2017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971FE-17A8-4ACF-8133-C262F21857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96554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7832-6BCE-46BD-B348-048219862776}" type="datetimeFigureOut">
              <a:rPr lang="en-US" smtClean="0"/>
              <a:t>11/26/2017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971FE-17A8-4ACF-8133-C262F21857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166601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7832-6BCE-46BD-B348-048219862776}" type="datetimeFigureOut">
              <a:rPr lang="en-US" smtClean="0"/>
              <a:t>11/26/2017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971FE-17A8-4ACF-8133-C262F21857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25998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7832-6BCE-46BD-B348-048219862776}" type="datetimeFigureOut">
              <a:rPr lang="en-US" smtClean="0"/>
              <a:t>11/26/2017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971FE-17A8-4ACF-8133-C262F21857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728061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7832-6BCE-46BD-B348-048219862776}" type="datetimeFigureOut">
              <a:rPr lang="en-US" smtClean="0"/>
              <a:t>11/26/2017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971FE-17A8-4ACF-8133-C262F21857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95373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7832-6BCE-46BD-B348-048219862776}" type="datetimeFigureOut">
              <a:rPr lang="en-US" smtClean="0"/>
              <a:t>11/26/2017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971FE-17A8-4ACF-8133-C262F21857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15637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7832-6BCE-46BD-B348-048219862776}" type="datetimeFigureOut">
              <a:rPr lang="en-US" smtClean="0"/>
              <a:t>11/26/2017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971FE-17A8-4ACF-8133-C262F21857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67572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7832-6BCE-46BD-B348-048219862776}" type="datetimeFigureOut">
              <a:rPr lang="en-US" smtClean="0"/>
              <a:t>11/26/2017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971FE-17A8-4ACF-8133-C262F21857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81648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7832-6BCE-46BD-B348-048219862776}" type="datetimeFigureOut">
              <a:rPr lang="en-US" smtClean="0"/>
              <a:t>11/26/2017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971FE-17A8-4ACF-8133-C262F21857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07488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7832-6BCE-46BD-B348-048219862776}" type="datetimeFigureOut">
              <a:rPr lang="en-US" smtClean="0"/>
              <a:t>11/26/2017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971FE-17A8-4ACF-8133-C262F21857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4998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7832-6BCE-46BD-B348-048219862776}" type="datetimeFigureOut">
              <a:rPr lang="en-US" smtClean="0"/>
              <a:t>11/26/2017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971FE-17A8-4ACF-8133-C262F21857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8247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7832-6BCE-46BD-B348-048219862776}" type="datetimeFigureOut">
              <a:rPr lang="en-US" smtClean="0"/>
              <a:t>11/26/2017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971FE-17A8-4ACF-8133-C262F21857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40938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AB7832-6BCE-46BD-B348-048219862776}" type="datetimeFigureOut">
              <a:rPr lang="en-US" smtClean="0"/>
              <a:t>11/26/2017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B971FE-17A8-4ACF-8133-C262F21857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45675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AB7832-6BCE-46BD-B348-048219862776}" type="datetimeFigureOut">
              <a:rPr lang="en-US" smtClean="0"/>
              <a:t>11/26/2017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B971FE-17A8-4ACF-8133-C262F21857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361810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202270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i.pinimg.com/originals/c1/76/21/c176210cc99c8a89c11f0405f0a6c901.jpg">
            <a:extLst>
              <a:ext uri="{FF2B5EF4-FFF2-40B4-BE49-F238E27FC236}">
                <a16:creationId xmlns:a16="http://schemas.microsoft.com/office/drawing/2014/main" id="{D3109AF0-72E4-4A72-8BDC-DBCA20F60CB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42531" y="2377491"/>
            <a:ext cx="3851032" cy="3851032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02E0C61D-4D2B-4A24-9BDD-CCA46ACB928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579021"/>
            <a:ext cx="7772400" cy="1082847"/>
          </a:xfrm>
        </p:spPr>
        <p:txBody>
          <a:bodyPr/>
          <a:lstStyle/>
          <a:p>
            <a:r>
              <a:rPr lang="en-US" b="1" dirty="0">
                <a:solidFill>
                  <a:schemeClr val="bg1"/>
                </a:solidFill>
                <a:latin typeface="+mn-lt"/>
              </a:rPr>
              <a:t>The Unity of the Spirit</a:t>
            </a:r>
          </a:p>
        </p:txBody>
      </p:sp>
    </p:spTree>
    <p:extLst>
      <p:ext uri="{BB962C8B-B14F-4D97-AF65-F5344CB8AC3E}">
        <p14:creationId xmlns:p14="http://schemas.microsoft.com/office/powerpoint/2010/main" val="38974167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www.biblical-life.com/layerMenuButtons/open_bible.jpg">
            <a:extLst>
              <a:ext uri="{FF2B5EF4-FFF2-40B4-BE49-F238E27FC236}">
                <a16:creationId xmlns:a16="http://schemas.microsoft.com/office/drawing/2014/main" id="{613504B5-B526-49A1-8324-1068022B7AA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70712" y="4618801"/>
            <a:ext cx="2777987" cy="191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82EE25D1-0727-4125-9EBC-9D7327875D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Ephesians 4:3-6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E28F5E-602B-433D-8D01-C509549F9A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494933" cy="4351338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3"/>
            </a:pPr>
            <a:r>
              <a:rPr lang="en-US" b="1" dirty="0"/>
              <a:t>Endeavoring to keep the unity of the Spirit in the bond of peace. </a:t>
            </a:r>
          </a:p>
          <a:p>
            <a:pPr marL="514350" indent="-514350">
              <a:buFont typeface="+mj-lt"/>
              <a:buAutoNum type="arabicPeriod" startAt="3"/>
            </a:pPr>
            <a:r>
              <a:rPr lang="en-US" b="1" dirty="0"/>
              <a:t>There is one body and one Spirit, just as you were called in one hope of your calling; </a:t>
            </a:r>
          </a:p>
          <a:p>
            <a:pPr marL="514350" indent="-514350">
              <a:buFont typeface="+mj-lt"/>
              <a:buAutoNum type="arabicPeriod" startAt="3"/>
            </a:pPr>
            <a:r>
              <a:rPr lang="en-US" b="1" dirty="0"/>
              <a:t>one Lord, one faith, one baptism; </a:t>
            </a:r>
          </a:p>
          <a:p>
            <a:pPr marL="514350" indent="-514350">
              <a:buFont typeface="+mj-lt"/>
              <a:buAutoNum type="arabicPeriod" startAt="3"/>
            </a:pPr>
            <a:r>
              <a:rPr lang="en-US" b="1" dirty="0"/>
              <a:t>one God and Father of all, who is above all, and through all, and in you all. </a:t>
            </a:r>
          </a:p>
        </p:txBody>
      </p:sp>
    </p:spTree>
    <p:extLst>
      <p:ext uri="{BB962C8B-B14F-4D97-AF65-F5344CB8AC3E}">
        <p14:creationId xmlns:p14="http://schemas.microsoft.com/office/powerpoint/2010/main" val="50131185"/>
      </p:ext>
    </p:extLst>
  </p:cSld>
  <p:clrMapOvr>
    <a:masterClrMapping/>
  </p:clrMapOvr>
  <p:transition spd="slow">
    <p:wipe dir="r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www.biblical-life.com/layerMenuButtons/open_bible.jpg">
            <a:extLst>
              <a:ext uri="{FF2B5EF4-FFF2-40B4-BE49-F238E27FC236}">
                <a16:creationId xmlns:a16="http://schemas.microsoft.com/office/drawing/2014/main" id="{613504B5-B526-49A1-8324-1068022B7AA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70712" y="4618801"/>
            <a:ext cx="2777987" cy="191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82EE25D1-0727-4125-9EBC-9D7327875D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Ephesians 4:3-6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E28F5E-602B-433D-8D01-C509549F9A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494933" cy="4351338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3"/>
            </a:pPr>
            <a:r>
              <a:rPr lang="en-US" b="1" dirty="0">
                <a:highlight>
                  <a:srgbClr val="FFFF00"/>
                </a:highlight>
              </a:rPr>
              <a:t>Endeavoring</a:t>
            </a:r>
            <a:r>
              <a:rPr lang="en-US" b="1" dirty="0"/>
              <a:t> to keep the unity of the Spirit in the bond of peace. </a:t>
            </a:r>
          </a:p>
          <a:p>
            <a:pPr marL="514350" indent="-514350">
              <a:buFont typeface="+mj-lt"/>
              <a:buAutoNum type="arabicPeriod" startAt="3"/>
            </a:pPr>
            <a:r>
              <a:rPr lang="en-US" b="1" dirty="0"/>
              <a:t>There is one body and one Spirit, just as you were called in one hope of your calling; </a:t>
            </a:r>
          </a:p>
          <a:p>
            <a:pPr marL="514350" indent="-514350">
              <a:buFont typeface="+mj-lt"/>
              <a:buAutoNum type="arabicPeriod" startAt="3"/>
            </a:pPr>
            <a:r>
              <a:rPr lang="en-US" b="1" dirty="0"/>
              <a:t>one Lord, one faith, one baptism; </a:t>
            </a:r>
          </a:p>
          <a:p>
            <a:pPr marL="514350" indent="-514350">
              <a:buFont typeface="+mj-lt"/>
              <a:buAutoNum type="arabicPeriod" startAt="3"/>
            </a:pPr>
            <a:r>
              <a:rPr lang="en-US" b="1" dirty="0"/>
              <a:t>one God and Father of all, who is above all, and through all, and in you all. </a:t>
            </a:r>
          </a:p>
        </p:txBody>
      </p:sp>
    </p:spTree>
    <p:extLst>
      <p:ext uri="{BB962C8B-B14F-4D97-AF65-F5344CB8AC3E}">
        <p14:creationId xmlns:p14="http://schemas.microsoft.com/office/powerpoint/2010/main" val="3033087739"/>
      </p:ext>
    </p:extLst>
  </p:cSld>
  <p:clrMapOvr>
    <a:masterClrMapping/>
  </p:clrMapOvr>
  <p:transition spd="slow">
    <p:wipe dir="r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www.biblical-life.com/layerMenuButtons/open_bible.jpg">
            <a:extLst>
              <a:ext uri="{FF2B5EF4-FFF2-40B4-BE49-F238E27FC236}">
                <a16:creationId xmlns:a16="http://schemas.microsoft.com/office/drawing/2014/main" id="{613504B5-B526-49A1-8324-1068022B7AA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70712" y="4618801"/>
            <a:ext cx="2777987" cy="191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82EE25D1-0727-4125-9EBC-9D7327875D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Ephesians 4:3-6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E28F5E-602B-433D-8D01-C509549F9A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494933" cy="4351338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3"/>
            </a:pPr>
            <a:r>
              <a:rPr lang="en-US" b="1" dirty="0"/>
              <a:t>Endeavoring to keep the unity of </a:t>
            </a:r>
            <a:r>
              <a:rPr lang="en-US" b="1" dirty="0">
                <a:highlight>
                  <a:srgbClr val="FFFF00"/>
                </a:highlight>
              </a:rPr>
              <a:t>the Spirit</a:t>
            </a:r>
            <a:r>
              <a:rPr lang="en-US" b="1" dirty="0"/>
              <a:t> in the bond of peace. </a:t>
            </a:r>
          </a:p>
          <a:p>
            <a:pPr marL="514350" indent="-514350">
              <a:buFont typeface="+mj-lt"/>
              <a:buAutoNum type="arabicPeriod" startAt="3"/>
            </a:pPr>
            <a:r>
              <a:rPr lang="en-US" b="1" dirty="0"/>
              <a:t>There is one body and one Spirit, just as you were called in one hope of your calling; </a:t>
            </a:r>
          </a:p>
          <a:p>
            <a:pPr marL="514350" indent="-514350">
              <a:buFont typeface="+mj-lt"/>
              <a:buAutoNum type="arabicPeriod" startAt="3"/>
            </a:pPr>
            <a:r>
              <a:rPr lang="en-US" b="1" dirty="0"/>
              <a:t>one Lord, one faith, one baptism; </a:t>
            </a:r>
          </a:p>
          <a:p>
            <a:pPr marL="514350" indent="-514350">
              <a:buFont typeface="+mj-lt"/>
              <a:buAutoNum type="arabicPeriod" startAt="3"/>
            </a:pPr>
            <a:r>
              <a:rPr lang="en-US" b="1" dirty="0"/>
              <a:t>one God and Father of all, who is above all, and through all, and in you all. </a:t>
            </a:r>
          </a:p>
        </p:txBody>
      </p:sp>
    </p:spTree>
    <p:extLst>
      <p:ext uri="{BB962C8B-B14F-4D97-AF65-F5344CB8AC3E}">
        <p14:creationId xmlns:p14="http://schemas.microsoft.com/office/powerpoint/2010/main" val="1494087058"/>
      </p:ext>
    </p:extLst>
  </p:cSld>
  <p:clrMapOvr>
    <a:masterClrMapping/>
  </p:clrMapOvr>
  <p:transition spd="slow">
    <p:wipe dir="r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www.biblical-life.com/layerMenuButtons/open_bible.jpg">
            <a:extLst>
              <a:ext uri="{FF2B5EF4-FFF2-40B4-BE49-F238E27FC236}">
                <a16:creationId xmlns:a16="http://schemas.microsoft.com/office/drawing/2014/main" id="{613504B5-B526-49A1-8324-1068022B7AA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70712" y="4618801"/>
            <a:ext cx="2777987" cy="191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82EE25D1-0727-4125-9EBC-9D7327875D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Ephesians 4:3-6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E28F5E-602B-433D-8D01-C509549F9A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494933" cy="4351338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3"/>
            </a:pPr>
            <a:r>
              <a:rPr lang="en-US" b="1" dirty="0"/>
              <a:t>Endeavoring to keep the unity of the Spirit in the bond of peace. </a:t>
            </a:r>
          </a:p>
          <a:p>
            <a:pPr marL="514350" indent="-514350">
              <a:buFont typeface="+mj-lt"/>
              <a:buAutoNum type="arabicPeriod" startAt="3"/>
            </a:pPr>
            <a:r>
              <a:rPr lang="en-US" b="1" dirty="0"/>
              <a:t>There is </a:t>
            </a:r>
            <a:r>
              <a:rPr lang="en-US" b="1" dirty="0">
                <a:highlight>
                  <a:srgbClr val="FFFF00"/>
                </a:highlight>
              </a:rPr>
              <a:t>one</a:t>
            </a:r>
            <a:r>
              <a:rPr lang="en-US" b="1" dirty="0"/>
              <a:t> </a:t>
            </a:r>
            <a:r>
              <a:rPr lang="en-US" b="1" u="sng" dirty="0"/>
              <a:t>body</a:t>
            </a:r>
            <a:r>
              <a:rPr lang="en-US" b="1" dirty="0"/>
              <a:t> and </a:t>
            </a:r>
            <a:r>
              <a:rPr lang="en-US" b="1" dirty="0">
                <a:highlight>
                  <a:srgbClr val="FFFF00"/>
                </a:highlight>
              </a:rPr>
              <a:t>one</a:t>
            </a:r>
            <a:r>
              <a:rPr lang="en-US" b="1" dirty="0"/>
              <a:t> </a:t>
            </a:r>
            <a:r>
              <a:rPr lang="en-US" b="1" u="sng" dirty="0"/>
              <a:t>Spirit</a:t>
            </a:r>
            <a:r>
              <a:rPr lang="en-US" b="1" dirty="0"/>
              <a:t>, just as you were called in </a:t>
            </a:r>
            <a:r>
              <a:rPr lang="en-US" b="1" dirty="0">
                <a:highlight>
                  <a:srgbClr val="FFFF00"/>
                </a:highlight>
              </a:rPr>
              <a:t>one</a:t>
            </a:r>
            <a:r>
              <a:rPr lang="en-US" b="1" dirty="0"/>
              <a:t> </a:t>
            </a:r>
            <a:r>
              <a:rPr lang="en-US" b="1" u="sng" dirty="0"/>
              <a:t>hope</a:t>
            </a:r>
            <a:r>
              <a:rPr lang="en-US" b="1" dirty="0"/>
              <a:t> of your calling; </a:t>
            </a:r>
          </a:p>
          <a:p>
            <a:pPr marL="514350" indent="-514350">
              <a:buFont typeface="+mj-lt"/>
              <a:buAutoNum type="arabicPeriod" startAt="3"/>
            </a:pPr>
            <a:r>
              <a:rPr lang="en-US" b="1" dirty="0">
                <a:highlight>
                  <a:srgbClr val="FFFF00"/>
                </a:highlight>
              </a:rPr>
              <a:t>one</a:t>
            </a:r>
            <a:r>
              <a:rPr lang="en-US" b="1" dirty="0"/>
              <a:t> </a:t>
            </a:r>
            <a:r>
              <a:rPr lang="en-US" b="1" u="sng" dirty="0"/>
              <a:t>Lord</a:t>
            </a:r>
            <a:r>
              <a:rPr lang="en-US" b="1" dirty="0"/>
              <a:t>, </a:t>
            </a:r>
            <a:r>
              <a:rPr lang="en-US" b="1" dirty="0">
                <a:highlight>
                  <a:srgbClr val="FFFF00"/>
                </a:highlight>
              </a:rPr>
              <a:t>one</a:t>
            </a:r>
            <a:r>
              <a:rPr lang="en-US" b="1" dirty="0"/>
              <a:t> </a:t>
            </a:r>
            <a:r>
              <a:rPr lang="en-US" b="1" u="sng" dirty="0"/>
              <a:t>faith</a:t>
            </a:r>
            <a:r>
              <a:rPr lang="en-US" b="1" dirty="0"/>
              <a:t>, </a:t>
            </a:r>
            <a:r>
              <a:rPr lang="en-US" b="1" dirty="0">
                <a:highlight>
                  <a:srgbClr val="FFFF00"/>
                </a:highlight>
              </a:rPr>
              <a:t>one</a:t>
            </a:r>
            <a:r>
              <a:rPr lang="en-US" b="1" dirty="0"/>
              <a:t> </a:t>
            </a:r>
            <a:r>
              <a:rPr lang="en-US" b="1" u="sng" dirty="0"/>
              <a:t>baptism</a:t>
            </a:r>
            <a:r>
              <a:rPr lang="en-US" b="1" dirty="0"/>
              <a:t>; </a:t>
            </a:r>
          </a:p>
          <a:p>
            <a:pPr marL="514350" indent="-514350">
              <a:buFont typeface="+mj-lt"/>
              <a:buAutoNum type="arabicPeriod" startAt="3"/>
            </a:pPr>
            <a:r>
              <a:rPr lang="en-US" b="1" dirty="0">
                <a:highlight>
                  <a:srgbClr val="FFFF00"/>
                </a:highlight>
              </a:rPr>
              <a:t>one</a:t>
            </a:r>
            <a:r>
              <a:rPr lang="en-US" b="1" dirty="0"/>
              <a:t> </a:t>
            </a:r>
            <a:r>
              <a:rPr lang="en-US" b="1" u="sng" dirty="0"/>
              <a:t>God</a:t>
            </a:r>
            <a:r>
              <a:rPr lang="en-US" b="1" dirty="0"/>
              <a:t> and Father of all, who is above all, and through all, and in you all. </a:t>
            </a:r>
          </a:p>
        </p:txBody>
      </p:sp>
    </p:spTree>
    <p:extLst>
      <p:ext uri="{BB962C8B-B14F-4D97-AF65-F5344CB8AC3E}">
        <p14:creationId xmlns:p14="http://schemas.microsoft.com/office/powerpoint/2010/main" val="2447544884"/>
      </p:ext>
    </p:extLst>
  </p:cSld>
  <p:clrMapOvr>
    <a:masterClrMapping/>
  </p:clrMapOvr>
  <p:transition spd="slow">
    <p:wipe dir="r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rapezoid 3">
            <a:extLst>
              <a:ext uri="{FF2B5EF4-FFF2-40B4-BE49-F238E27FC236}">
                <a16:creationId xmlns:a16="http://schemas.microsoft.com/office/drawing/2014/main" id="{47D28FA5-3641-4669-A5C0-93FDC3B51618}"/>
              </a:ext>
            </a:extLst>
          </p:cNvPr>
          <p:cNvSpPr/>
          <p:nvPr/>
        </p:nvSpPr>
        <p:spPr>
          <a:xfrm flipV="1">
            <a:off x="6042992" y="2186608"/>
            <a:ext cx="2226366" cy="3790121"/>
          </a:xfrm>
          <a:prstGeom prst="trapezoid">
            <a:avLst>
              <a:gd name="adj" fmla="val 38095"/>
            </a:avLst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282976-49E0-470B-8047-B570204F01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934816"/>
            <a:ext cx="7886700" cy="4439479"/>
          </a:xfrm>
        </p:spPr>
        <p:txBody>
          <a:bodyPr>
            <a:normAutofit/>
          </a:bodyPr>
          <a:lstStyle/>
          <a:p>
            <a:r>
              <a:rPr lang="en-US" sz="3200" b="1" dirty="0"/>
              <a:t>One God - </a:t>
            </a:r>
            <a:r>
              <a:rPr lang="en-US" b="1" dirty="0">
                <a:solidFill>
                  <a:schemeClr val="accent2">
                    <a:lumMod val="50000"/>
                  </a:schemeClr>
                </a:solidFill>
              </a:rPr>
              <a:t>Deut. 6:4</a:t>
            </a:r>
            <a:endParaRPr lang="en-US" sz="3200" b="1" dirty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en-US" sz="3200" b="1" dirty="0"/>
              <a:t>One Hope </a:t>
            </a:r>
            <a:r>
              <a:rPr lang="en-US" sz="3600" b="1" dirty="0"/>
              <a:t>- </a:t>
            </a:r>
            <a:r>
              <a:rPr lang="en-US" b="1" dirty="0">
                <a:solidFill>
                  <a:schemeClr val="accent2">
                    <a:lumMod val="50000"/>
                  </a:schemeClr>
                </a:solidFill>
              </a:rPr>
              <a:t>1 Peter 1:3-5</a:t>
            </a:r>
            <a:endParaRPr lang="en-US" sz="3200" b="1" dirty="0"/>
          </a:p>
          <a:p>
            <a:r>
              <a:rPr lang="en-US" sz="3200" b="1" dirty="0"/>
              <a:t>One Lord</a:t>
            </a:r>
            <a:r>
              <a:rPr lang="en-US" sz="3600" b="1" dirty="0"/>
              <a:t> - </a:t>
            </a:r>
            <a:r>
              <a:rPr lang="en-US" b="1" dirty="0">
                <a:solidFill>
                  <a:schemeClr val="accent2">
                    <a:lumMod val="50000"/>
                  </a:schemeClr>
                </a:solidFill>
              </a:rPr>
              <a:t>Matt. 16:13-16; Luke 6:46</a:t>
            </a:r>
            <a:endParaRPr lang="en-US" sz="3200" b="1" dirty="0"/>
          </a:p>
          <a:p>
            <a:r>
              <a:rPr lang="en-US" sz="3200" b="1" dirty="0"/>
              <a:t>One Spirit </a:t>
            </a:r>
            <a:r>
              <a:rPr lang="en-US" sz="3600" b="1" dirty="0"/>
              <a:t>- </a:t>
            </a:r>
            <a:r>
              <a:rPr lang="en-US" b="1" dirty="0">
                <a:solidFill>
                  <a:schemeClr val="accent2">
                    <a:lumMod val="50000"/>
                  </a:schemeClr>
                </a:solidFill>
              </a:rPr>
              <a:t>John 16:12-13 </a:t>
            </a:r>
            <a:endParaRPr lang="en-US" sz="3200" b="1" dirty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en-US" sz="3200" b="1" dirty="0"/>
              <a:t>One Baptism</a:t>
            </a:r>
            <a:r>
              <a:rPr lang="en-US" sz="3600" b="1" dirty="0"/>
              <a:t> - </a:t>
            </a:r>
            <a:r>
              <a:rPr lang="en-US" b="1" dirty="0">
                <a:solidFill>
                  <a:schemeClr val="accent2">
                    <a:lumMod val="50000"/>
                  </a:schemeClr>
                </a:solidFill>
              </a:rPr>
              <a:t>Mk. 16:15-16; Acts 2:38; 8:36-39</a:t>
            </a:r>
            <a:endParaRPr lang="en-US" sz="3200" b="1" dirty="0"/>
          </a:p>
          <a:p>
            <a:r>
              <a:rPr lang="en-US" sz="3200" b="1" dirty="0"/>
              <a:t>One Faith</a:t>
            </a:r>
            <a:r>
              <a:rPr lang="en-US" sz="3600" b="1" dirty="0"/>
              <a:t> - </a:t>
            </a:r>
            <a:r>
              <a:rPr lang="en-US" b="1" dirty="0">
                <a:solidFill>
                  <a:schemeClr val="accent2">
                    <a:lumMod val="50000"/>
                  </a:schemeClr>
                </a:solidFill>
              </a:rPr>
              <a:t>Jude 3; 1 Cor. 1:10; 4:17</a:t>
            </a:r>
            <a:endParaRPr lang="en-US" b="1" dirty="0"/>
          </a:p>
          <a:p>
            <a:r>
              <a:rPr lang="en-US" sz="3200" b="1" dirty="0"/>
              <a:t>One Body</a:t>
            </a:r>
            <a:r>
              <a:rPr lang="en-US" sz="3600" b="1" dirty="0"/>
              <a:t> - </a:t>
            </a:r>
            <a:r>
              <a:rPr lang="en-US" b="1" dirty="0">
                <a:solidFill>
                  <a:schemeClr val="accent2">
                    <a:lumMod val="50000"/>
                  </a:schemeClr>
                </a:solidFill>
              </a:rPr>
              <a:t>Eph. 1:22-23; Matt. 16:18</a:t>
            </a:r>
            <a:endParaRPr lang="en-US" sz="3200" b="1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B1D642F-00B2-4C56-8A64-641DA17EB1F7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50000"/>
            </a:schemeClr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+mn-lt"/>
              </a:rPr>
              <a:t>The Unity of the Spirit</a:t>
            </a:r>
          </a:p>
        </p:txBody>
      </p:sp>
    </p:spTree>
    <p:extLst>
      <p:ext uri="{BB962C8B-B14F-4D97-AF65-F5344CB8AC3E}">
        <p14:creationId xmlns:p14="http://schemas.microsoft.com/office/powerpoint/2010/main" val="24434187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02181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51</TotalTime>
  <Words>333</Words>
  <Application>Microsoft Office PowerPoint</Application>
  <PresentationFormat>On-screen Show (4:3)</PresentationFormat>
  <Paragraphs>29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1_Office Theme</vt:lpstr>
      <vt:lpstr>PowerPoint Presentation</vt:lpstr>
      <vt:lpstr>The Unity of the Spirit</vt:lpstr>
      <vt:lpstr>Ephesians 4:3-6</vt:lpstr>
      <vt:lpstr>Ephesians 4:3-6</vt:lpstr>
      <vt:lpstr>Ephesians 4:3-6</vt:lpstr>
      <vt:lpstr>Ephesians 4:3-6</vt:lpstr>
      <vt:lpstr>The Unity of the Spirit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Unity of the Spirit</dc:title>
  <dc:creator>Heath Rogers</dc:creator>
  <cp:lastModifiedBy>Heath Rogers</cp:lastModifiedBy>
  <cp:revision>11</cp:revision>
  <dcterms:created xsi:type="dcterms:W3CDTF">2017-11-25T18:01:33Z</dcterms:created>
  <dcterms:modified xsi:type="dcterms:W3CDTF">2017-11-26T13:41:45Z</dcterms:modified>
</cp:coreProperties>
</file>