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3"/>
  </p:notesMasterIdLst>
  <p:sldIdLst>
    <p:sldId id="369" r:id="rId2"/>
    <p:sldId id="267" r:id="rId3"/>
    <p:sldId id="274" r:id="rId4"/>
    <p:sldId id="270" r:id="rId5"/>
    <p:sldId id="273" r:id="rId6"/>
    <p:sldId id="271" r:id="rId7"/>
    <p:sldId id="272" r:id="rId8"/>
    <p:sldId id="275" r:id="rId9"/>
    <p:sldId id="276" r:id="rId10"/>
    <p:sldId id="277" r:id="rId11"/>
    <p:sldId id="311" r:id="rId12"/>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5pPr>
    <a:lvl6pPr marL="22860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6pPr>
    <a:lvl7pPr marL="27432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7pPr>
    <a:lvl8pPr marL="32004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8pPr>
    <a:lvl9pPr marL="36576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26912" autoAdjust="0"/>
    <p:restoredTop sz="90929"/>
  </p:normalViewPr>
  <p:slideViewPr>
    <p:cSldViewPr>
      <p:cViewPr varScale="1">
        <p:scale>
          <a:sx n="79" d="100"/>
          <a:sy n="79" d="100"/>
        </p:scale>
        <p:origin x="1051" y="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A01D0BB-48D1-420C-8318-082B49DD610C}"/>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a:extLst>
              <a:ext uri="{FF2B5EF4-FFF2-40B4-BE49-F238E27FC236}">
                <a16:creationId xmlns:a16="http://schemas.microsoft.com/office/drawing/2014/main" id="{78BFE8F9-E545-4713-9E09-B22B682C514A}"/>
              </a:ext>
            </a:extLst>
          </p:cNvPr>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smtClean="0"/>
            </a:lvl1pPr>
          </a:lstStyle>
          <a:p>
            <a:pPr>
              <a:defRPr/>
            </a:pPr>
            <a:fld id="{186E026F-79A2-4E67-8653-FC678B5A257E}" type="datetimeFigureOut">
              <a:rPr lang="en-US"/>
              <a:pPr>
                <a:defRPr/>
              </a:pPr>
              <a:t>11/5/2017</a:t>
            </a:fld>
            <a:endParaRPr lang="en-US"/>
          </a:p>
        </p:txBody>
      </p:sp>
      <p:sp>
        <p:nvSpPr>
          <p:cNvPr id="4" name="Slide Image Placeholder 3">
            <a:extLst>
              <a:ext uri="{FF2B5EF4-FFF2-40B4-BE49-F238E27FC236}">
                <a16:creationId xmlns:a16="http://schemas.microsoft.com/office/drawing/2014/main" id="{4A1C19B6-05A7-487C-AA82-517E1CDDC77D}"/>
              </a:ext>
            </a:extLst>
          </p:cNvPr>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E156EDBF-18DF-4991-BB39-CE7BA797F0A4}"/>
              </a:ext>
            </a:extLst>
          </p:cNvPr>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9A63A02B-8261-43E0-8A86-8AF3A8B6FC56}"/>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a:extLst>
              <a:ext uri="{FF2B5EF4-FFF2-40B4-BE49-F238E27FC236}">
                <a16:creationId xmlns:a16="http://schemas.microsoft.com/office/drawing/2014/main" id="{648E615A-4D5D-4960-A150-08876F728139}"/>
              </a:ext>
            </a:extLst>
          </p:cNvPr>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smtClean="0"/>
            </a:lvl1pPr>
          </a:lstStyle>
          <a:p>
            <a:pPr>
              <a:defRPr/>
            </a:pPr>
            <a:fld id="{F94E32E8-2451-4332-A604-5170A3B943A3}"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10">
            <a:extLst>
              <a:ext uri="{FF2B5EF4-FFF2-40B4-BE49-F238E27FC236}">
                <a16:creationId xmlns:a16="http://schemas.microsoft.com/office/drawing/2014/main" id="{B7D24752-0CE9-4859-AD6B-98F7CD4CD708}"/>
              </a:ext>
            </a:extLst>
          </p:cNvPr>
          <p:cNvGrpSpPr>
            <a:grpSpLocks/>
          </p:cNvGrpSpPr>
          <p:nvPr/>
        </p:nvGrpSpPr>
        <p:grpSpPr bwMode="auto">
          <a:xfrm>
            <a:off x="-1035050" y="1552575"/>
            <a:ext cx="10179050" cy="5305425"/>
            <a:chOff x="-652" y="978"/>
            <a:chExt cx="6412" cy="3342"/>
          </a:xfrm>
        </p:grpSpPr>
        <p:sp>
          <p:nvSpPr>
            <p:cNvPr id="5" name="Freeform 3">
              <a:extLst>
                <a:ext uri="{FF2B5EF4-FFF2-40B4-BE49-F238E27FC236}">
                  <a16:creationId xmlns:a16="http://schemas.microsoft.com/office/drawing/2014/main" id="{446D7EFD-79ED-40F8-A1B8-19B418B472EA}"/>
                </a:ext>
              </a:extLst>
            </p:cNvPr>
            <p:cNvSpPr>
              <a:spLocks/>
            </p:cNvSpPr>
            <p:nvPr/>
          </p:nvSpPr>
          <p:spPr bwMode="auto">
            <a:xfrm>
              <a:off x="2061" y="1707"/>
              <a:ext cx="3699" cy="2613"/>
            </a:xfrm>
            <a:custGeom>
              <a:avLst/>
              <a:gdLst>
                <a:gd name="T0" fmla="*/ 1523 w 3699"/>
                <a:gd name="T1" fmla="*/ 2611 h 2613"/>
                <a:gd name="T2" fmla="*/ 3698 w 3699"/>
                <a:gd name="T3" fmla="*/ 2612 h 2613"/>
                <a:gd name="T4" fmla="*/ 3698 w 3699"/>
                <a:gd name="T5" fmla="*/ 2228 h 2613"/>
                <a:gd name="T6" fmla="*/ 0 w 3699"/>
                <a:gd name="T7" fmla="*/ 0 h 2613"/>
                <a:gd name="T8" fmla="*/ 160 w 3699"/>
                <a:gd name="T9" fmla="*/ 118 h 2613"/>
                <a:gd name="T10" fmla="*/ 292 w 3699"/>
                <a:gd name="T11" fmla="*/ 219 h 2613"/>
                <a:gd name="T12" fmla="*/ 441 w 3699"/>
                <a:gd name="T13" fmla="*/ 347 h 2613"/>
                <a:gd name="T14" fmla="*/ 585 w 3699"/>
                <a:gd name="T15" fmla="*/ 482 h 2613"/>
                <a:gd name="T16" fmla="*/ 796 w 3699"/>
                <a:gd name="T17" fmla="*/ 711 h 2613"/>
                <a:gd name="T18" fmla="*/ 983 w 3699"/>
                <a:gd name="T19" fmla="*/ 955 h 2613"/>
                <a:gd name="T20" fmla="*/ 1119 w 3699"/>
                <a:gd name="T21" fmla="*/ 1168 h 2613"/>
                <a:gd name="T22" fmla="*/ 1238 w 3699"/>
                <a:gd name="T23" fmla="*/ 1388 h 2613"/>
                <a:gd name="T24" fmla="*/ 1331 w 3699"/>
                <a:gd name="T25" fmla="*/ 1608 h 2613"/>
                <a:gd name="T26" fmla="*/ 1400 w 3699"/>
                <a:gd name="T27" fmla="*/ 1809 h 2613"/>
                <a:gd name="T28" fmla="*/ 1447 w 3699"/>
                <a:gd name="T29" fmla="*/ 1979 h 2613"/>
                <a:gd name="T30" fmla="*/ 1490 w 3699"/>
                <a:gd name="T31" fmla="*/ 2190 h 2613"/>
                <a:gd name="T32" fmla="*/ 1511 w 3699"/>
                <a:gd name="T33" fmla="*/ 2374 h 2613"/>
                <a:gd name="T34" fmla="*/ 1523 w 3699"/>
                <a:gd name="T35" fmla="*/ 2611 h 26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699" h="2613">
                  <a:moveTo>
                    <a:pt x="1523" y="2611"/>
                  </a:moveTo>
                  <a:lnTo>
                    <a:pt x="3698" y="2612"/>
                  </a:lnTo>
                  <a:lnTo>
                    <a:pt x="3698" y="2228"/>
                  </a:lnTo>
                  <a:lnTo>
                    <a:pt x="0" y="0"/>
                  </a:lnTo>
                  <a:lnTo>
                    <a:pt x="160" y="118"/>
                  </a:lnTo>
                  <a:lnTo>
                    <a:pt x="292" y="219"/>
                  </a:lnTo>
                  <a:lnTo>
                    <a:pt x="441" y="347"/>
                  </a:lnTo>
                  <a:lnTo>
                    <a:pt x="585" y="482"/>
                  </a:lnTo>
                  <a:lnTo>
                    <a:pt x="796" y="711"/>
                  </a:lnTo>
                  <a:lnTo>
                    <a:pt x="983" y="955"/>
                  </a:lnTo>
                  <a:lnTo>
                    <a:pt x="1119" y="1168"/>
                  </a:lnTo>
                  <a:lnTo>
                    <a:pt x="1238" y="1388"/>
                  </a:lnTo>
                  <a:lnTo>
                    <a:pt x="1331" y="1608"/>
                  </a:lnTo>
                  <a:lnTo>
                    <a:pt x="1400" y="1809"/>
                  </a:lnTo>
                  <a:lnTo>
                    <a:pt x="1447" y="1979"/>
                  </a:lnTo>
                  <a:lnTo>
                    <a:pt x="1490" y="2190"/>
                  </a:lnTo>
                  <a:lnTo>
                    <a:pt x="1511" y="2374"/>
                  </a:lnTo>
                  <a:lnTo>
                    <a:pt x="1523" y="2611"/>
                  </a:lnTo>
                </a:path>
              </a:pathLst>
            </a:custGeom>
            <a:gradFill rotWithShape="0">
              <a:gsLst>
                <a:gs pos="0">
                  <a:schemeClr val="accent2">
                    <a:gamma/>
                    <a:shade val="46275"/>
                    <a:invGamma/>
                  </a:schemeClr>
                </a:gs>
                <a:gs pos="100000">
                  <a:schemeClr val="accent2"/>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defRPr/>
              </a:pPr>
              <a:endParaRPr lang="en-US"/>
            </a:p>
          </p:txBody>
        </p:sp>
        <p:sp>
          <p:nvSpPr>
            <p:cNvPr id="6" name="Arc 4">
              <a:extLst>
                <a:ext uri="{FF2B5EF4-FFF2-40B4-BE49-F238E27FC236}">
                  <a16:creationId xmlns:a16="http://schemas.microsoft.com/office/drawing/2014/main" id="{519771A0-8AEA-4885-AE97-FE519E953133}"/>
                </a:ext>
              </a:extLst>
            </p:cNvPr>
            <p:cNvSpPr>
              <a:spLocks/>
            </p:cNvSpPr>
            <p:nvPr/>
          </p:nvSpPr>
          <p:spPr bwMode="auto">
            <a:xfrm>
              <a:off x="-652" y="978"/>
              <a:ext cx="4237" cy="3342"/>
            </a:xfrm>
            <a:custGeom>
              <a:avLst/>
              <a:gdLst>
                <a:gd name="T0" fmla="*/ 0 w 21600"/>
                <a:gd name="T1" fmla="*/ 0 h 21231"/>
                <a:gd name="T2" fmla="*/ 1 w 21600"/>
                <a:gd name="T3" fmla="*/ 0 h 21231"/>
                <a:gd name="T4" fmla="*/ 0 w 21600"/>
                <a:gd name="T5" fmla="*/ 0 h 21231"/>
                <a:gd name="T6" fmla="*/ 0 60000 65536"/>
                <a:gd name="T7" fmla="*/ 0 60000 65536"/>
                <a:gd name="T8" fmla="*/ 0 60000 65536"/>
              </a:gdLst>
              <a:ahLst/>
              <a:cxnLst>
                <a:cxn ang="T6">
                  <a:pos x="T0" y="T1"/>
                </a:cxn>
                <a:cxn ang="T7">
                  <a:pos x="T2" y="T3"/>
                </a:cxn>
                <a:cxn ang="T8">
                  <a:pos x="T4" y="T5"/>
                </a:cxn>
              </a:cxnLst>
              <a:rect l="0" t="0" r="r" b="b"/>
              <a:pathLst>
                <a:path w="21600" h="21231" fill="none" extrusionOk="0">
                  <a:moveTo>
                    <a:pt x="3976" y="0"/>
                  </a:moveTo>
                  <a:cubicBezTo>
                    <a:pt x="14194" y="1914"/>
                    <a:pt x="21600" y="10835"/>
                    <a:pt x="21600" y="21231"/>
                  </a:cubicBezTo>
                </a:path>
                <a:path w="21600" h="21231" stroke="0" extrusionOk="0">
                  <a:moveTo>
                    <a:pt x="3976" y="0"/>
                  </a:moveTo>
                  <a:cubicBezTo>
                    <a:pt x="14194" y="1914"/>
                    <a:pt x="21600" y="10835"/>
                    <a:pt x="21600" y="21231"/>
                  </a:cubicBezTo>
                  <a:lnTo>
                    <a:pt x="0" y="21231"/>
                  </a:lnTo>
                  <a:lnTo>
                    <a:pt x="3976" y="0"/>
                  </a:lnTo>
                  <a:close/>
                </a:path>
              </a:pathLst>
            </a:custGeom>
            <a:noFill/>
            <a:ln w="12700" cap="rnd">
              <a:solidFill>
                <a:schemeClr val="accent2"/>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3077" name="Rectangle 5"/>
          <p:cNvSpPr>
            <a:spLocks noGrp="1" noChangeArrowheads="1"/>
          </p:cNvSpPr>
          <p:nvPr>
            <p:ph type="ctrTitle" sz="quarter"/>
          </p:nvPr>
        </p:nvSpPr>
        <p:spPr>
          <a:xfrm>
            <a:off x="1293813" y="762000"/>
            <a:ext cx="7772400" cy="1143000"/>
          </a:xfrm>
        </p:spPr>
        <p:txBody>
          <a:bodyPr anchor="b"/>
          <a:lstStyle>
            <a:lvl1pPr>
              <a:defRPr/>
            </a:lvl1pPr>
          </a:lstStyle>
          <a:p>
            <a:pPr lvl="0"/>
            <a:r>
              <a:rPr lang="en-US" noProof="0"/>
              <a:t>Click to edit Master title style</a:t>
            </a:r>
          </a:p>
        </p:txBody>
      </p:sp>
      <p:sp>
        <p:nvSpPr>
          <p:cNvPr id="3078" name="Rectangle 6"/>
          <p:cNvSpPr>
            <a:spLocks noGrp="1" noChangeArrowheads="1"/>
          </p:cNvSpPr>
          <p:nvPr>
            <p:ph type="subTitle" sz="quarter" idx="1"/>
          </p:nvPr>
        </p:nvSpPr>
        <p:spPr>
          <a:xfrm>
            <a:off x="685800" y="3429000"/>
            <a:ext cx="6400800" cy="1752600"/>
          </a:xfrm>
        </p:spPr>
        <p:txBody>
          <a:bodyPr lIns="92075" tIns="46038" rIns="92075" bIns="46038" anchor="ctr"/>
          <a:lstStyle>
            <a:lvl1pPr marL="0" indent="0" algn="ctr">
              <a:buFont typeface="Wingdings" pitchFamily="2" charset="2"/>
              <a:buNone/>
              <a:defRPr/>
            </a:lvl1pPr>
          </a:lstStyle>
          <a:p>
            <a:pPr lvl="0"/>
            <a:r>
              <a:rPr lang="en-US" noProof="0"/>
              <a:t>Click to edit Master subtitle style</a:t>
            </a:r>
          </a:p>
        </p:txBody>
      </p:sp>
      <p:sp>
        <p:nvSpPr>
          <p:cNvPr id="7" name="Rectangle 7">
            <a:extLst>
              <a:ext uri="{FF2B5EF4-FFF2-40B4-BE49-F238E27FC236}">
                <a16:creationId xmlns:a16="http://schemas.microsoft.com/office/drawing/2014/main" id="{456480FD-2978-425E-B138-271EC0A36AC5}"/>
              </a:ext>
            </a:extLst>
          </p:cNvPr>
          <p:cNvSpPr>
            <a:spLocks noGrp="1" noChangeArrowheads="1"/>
          </p:cNvSpPr>
          <p:nvPr>
            <p:ph type="dt" sz="quarter" idx="10"/>
          </p:nvPr>
        </p:nvSpPr>
        <p:spPr/>
        <p:txBody>
          <a:bodyPr/>
          <a:lstStyle>
            <a:lvl1pPr>
              <a:defRPr/>
            </a:lvl1pPr>
          </a:lstStyle>
          <a:p>
            <a:pPr>
              <a:defRPr/>
            </a:pPr>
            <a:endParaRPr lang="en-US"/>
          </a:p>
        </p:txBody>
      </p:sp>
      <p:sp>
        <p:nvSpPr>
          <p:cNvPr id="8" name="Rectangle 8">
            <a:extLst>
              <a:ext uri="{FF2B5EF4-FFF2-40B4-BE49-F238E27FC236}">
                <a16:creationId xmlns:a16="http://schemas.microsoft.com/office/drawing/2014/main" id="{0239BE2A-01D6-4672-955D-8DD58F897518}"/>
              </a:ext>
            </a:extLst>
          </p:cNvPr>
          <p:cNvSpPr>
            <a:spLocks noGrp="1" noChangeArrowheads="1"/>
          </p:cNvSpPr>
          <p:nvPr>
            <p:ph type="ftr" sz="quarter" idx="11"/>
          </p:nvPr>
        </p:nvSpPr>
        <p:spPr/>
        <p:txBody>
          <a:bodyPr/>
          <a:lstStyle>
            <a:lvl1pPr>
              <a:defRPr/>
            </a:lvl1pPr>
          </a:lstStyle>
          <a:p>
            <a:pPr>
              <a:defRPr/>
            </a:pPr>
            <a:endParaRPr lang="en-US"/>
          </a:p>
        </p:txBody>
      </p:sp>
      <p:sp>
        <p:nvSpPr>
          <p:cNvPr id="9" name="Rectangle 9">
            <a:extLst>
              <a:ext uri="{FF2B5EF4-FFF2-40B4-BE49-F238E27FC236}">
                <a16:creationId xmlns:a16="http://schemas.microsoft.com/office/drawing/2014/main" id="{93D8FB9D-994B-4EA2-B2EA-56E8CD148998}"/>
              </a:ext>
            </a:extLst>
          </p:cNvPr>
          <p:cNvSpPr>
            <a:spLocks noGrp="1" noChangeArrowheads="1"/>
          </p:cNvSpPr>
          <p:nvPr>
            <p:ph type="sldNum" sz="quarter" idx="12"/>
          </p:nvPr>
        </p:nvSpPr>
        <p:spPr/>
        <p:txBody>
          <a:bodyPr/>
          <a:lstStyle>
            <a:lvl1pPr>
              <a:defRPr/>
            </a:lvl1pPr>
          </a:lstStyle>
          <a:p>
            <a:pPr>
              <a:defRPr/>
            </a:pPr>
            <a:fld id="{0C515B32-7BDD-4A24-A407-23EC1BDDBE64}" type="slidenum">
              <a:rPr lang="en-US" altLang="en-US"/>
              <a:pPr>
                <a:defRPr/>
              </a:pPr>
              <a:t>‹#›</a:t>
            </a:fld>
            <a:endParaRPr lang="en-US" altLang="en-US"/>
          </a:p>
        </p:txBody>
      </p:sp>
    </p:spTree>
    <p:extLst>
      <p:ext uri="{BB962C8B-B14F-4D97-AF65-F5344CB8AC3E}">
        <p14:creationId xmlns:p14="http://schemas.microsoft.com/office/powerpoint/2010/main" val="16564978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7">
            <a:extLst>
              <a:ext uri="{FF2B5EF4-FFF2-40B4-BE49-F238E27FC236}">
                <a16:creationId xmlns:a16="http://schemas.microsoft.com/office/drawing/2014/main" id="{46D87CDD-A122-4139-954F-380DC487DDCF}"/>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8">
            <a:extLst>
              <a:ext uri="{FF2B5EF4-FFF2-40B4-BE49-F238E27FC236}">
                <a16:creationId xmlns:a16="http://schemas.microsoft.com/office/drawing/2014/main" id="{FF1C8935-C586-4CB9-AA91-F1668F70AFD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9">
            <a:extLst>
              <a:ext uri="{FF2B5EF4-FFF2-40B4-BE49-F238E27FC236}">
                <a16:creationId xmlns:a16="http://schemas.microsoft.com/office/drawing/2014/main" id="{D8BB54C2-E691-4521-9DDB-9BEA5FBC5B3D}"/>
              </a:ext>
            </a:extLst>
          </p:cNvPr>
          <p:cNvSpPr>
            <a:spLocks noGrp="1" noChangeArrowheads="1"/>
          </p:cNvSpPr>
          <p:nvPr>
            <p:ph type="sldNum" sz="quarter" idx="12"/>
          </p:nvPr>
        </p:nvSpPr>
        <p:spPr>
          <a:ln/>
        </p:spPr>
        <p:txBody>
          <a:bodyPr/>
          <a:lstStyle>
            <a:lvl1pPr>
              <a:defRPr/>
            </a:lvl1pPr>
          </a:lstStyle>
          <a:p>
            <a:pPr>
              <a:defRPr/>
            </a:pPr>
            <a:fld id="{32C9816C-5138-4BBD-BF5F-A9524791B489}" type="slidenum">
              <a:rPr lang="en-US" altLang="en-US"/>
              <a:pPr>
                <a:defRPr/>
              </a:pPr>
              <a:t>‹#›</a:t>
            </a:fld>
            <a:endParaRPr lang="en-US" altLang="en-US"/>
          </a:p>
        </p:txBody>
      </p:sp>
    </p:spTree>
    <p:extLst>
      <p:ext uri="{BB962C8B-B14F-4D97-AF65-F5344CB8AC3E}">
        <p14:creationId xmlns:p14="http://schemas.microsoft.com/office/powerpoint/2010/main" val="17101209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7">
            <a:extLst>
              <a:ext uri="{FF2B5EF4-FFF2-40B4-BE49-F238E27FC236}">
                <a16:creationId xmlns:a16="http://schemas.microsoft.com/office/drawing/2014/main" id="{63B04E01-7852-44CD-AA2A-AEA1366A4F4C}"/>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8">
            <a:extLst>
              <a:ext uri="{FF2B5EF4-FFF2-40B4-BE49-F238E27FC236}">
                <a16:creationId xmlns:a16="http://schemas.microsoft.com/office/drawing/2014/main" id="{51943A09-0BC7-4D5A-90DF-1C3460F2CD5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9">
            <a:extLst>
              <a:ext uri="{FF2B5EF4-FFF2-40B4-BE49-F238E27FC236}">
                <a16:creationId xmlns:a16="http://schemas.microsoft.com/office/drawing/2014/main" id="{9D1B16BB-F40E-4E64-920D-1DB854B0D3D0}"/>
              </a:ext>
            </a:extLst>
          </p:cNvPr>
          <p:cNvSpPr>
            <a:spLocks noGrp="1" noChangeArrowheads="1"/>
          </p:cNvSpPr>
          <p:nvPr>
            <p:ph type="sldNum" sz="quarter" idx="12"/>
          </p:nvPr>
        </p:nvSpPr>
        <p:spPr>
          <a:ln/>
        </p:spPr>
        <p:txBody>
          <a:bodyPr/>
          <a:lstStyle>
            <a:lvl1pPr>
              <a:defRPr/>
            </a:lvl1pPr>
          </a:lstStyle>
          <a:p>
            <a:pPr>
              <a:defRPr/>
            </a:pPr>
            <a:fld id="{5A02F38A-066D-4650-AE04-DDAAB2EA4526}" type="slidenum">
              <a:rPr lang="en-US" altLang="en-US"/>
              <a:pPr>
                <a:defRPr/>
              </a:pPr>
              <a:t>‹#›</a:t>
            </a:fld>
            <a:endParaRPr lang="en-US" altLang="en-US"/>
          </a:p>
        </p:txBody>
      </p:sp>
    </p:spTree>
    <p:extLst>
      <p:ext uri="{BB962C8B-B14F-4D97-AF65-F5344CB8AC3E}">
        <p14:creationId xmlns:p14="http://schemas.microsoft.com/office/powerpoint/2010/main" val="36032539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7">
            <a:extLst>
              <a:ext uri="{FF2B5EF4-FFF2-40B4-BE49-F238E27FC236}">
                <a16:creationId xmlns:a16="http://schemas.microsoft.com/office/drawing/2014/main" id="{051AAFF3-FEE2-47AD-9FE1-FB106FF33258}"/>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8">
            <a:extLst>
              <a:ext uri="{FF2B5EF4-FFF2-40B4-BE49-F238E27FC236}">
                <a16:creationId xmlns:a16="http://schemas.microsoft.com/office/drawing/2014/main" id="{D8B86310-19B6-4E72-8488-CC4F615DE69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9">
            <a:extLst>
              <a:ext uri="{FF2B5EF4-FFF2-40B4-BE49-F238E27FC236}">
                <a16:creationId xmlns:a16="http://schemas.microsoft.com/office/drawing/2014/main" id="{958823BF-065A-4A12-8674-5305249C1756}"/>
              </a:ext>
            </a:extLst>
          </p:cNvPr>
          <p:cNvSpPr>
            <a:spLocks noGrp="1" noChangeArrowheads="1"/>
          </p:cNvSpPr>
          <p:nvPr>
            <p:ph type="sldNum" sz="quarter" idx="12"/>
          </p:nvPr>
        </p:nvSpPr>
        <p:spPr>
          <a:ln/>
        </p:spPr>
        <p:txBody>
          <a:bodyPr/>
          <a:lstStyle>
            <a:lvl1pPr>
              <a:defRPr/>
            </a:lvl1pPr>
          </a:lstStyle>
          <a:p>
            <a:pPr>
              <a:defRPr/>
            </a:pPr>
            <a:fld id="{91E10CDD-7F9B-4965-8D59-AB1EC1F5B3B8}" type="slidenum">
              <a:rPr lang="en-US" altLang="en-US"/>
              <a:pPr>
                <a:defRPr/>
              </a:pPr>
              <a:t>‹#›</a:t>
            </a:fld>
            <a:endParaRPr lang="en-US" altLang="en-US"/>
          </a:p>
        </p:txBody>
      </p:sp>
    </p:spTree>
    <p:extLst>
      <p:ext uri="{BB962C8B-B14F-4D97-AF65-F5344CB8AC3E}">
        <p14:creationId xmlns:p14="http://schemas.microsoft.com/office/powerpoint/2010/main" val="15025221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7">
            <a:extLst>
              <a:ext uri="{FF2B5EF4-FFF2-40B4-BE49-F238E27FC236}">
                <a16:creationId xmlns:a16="http://schemas.microsoft.com/office/drawing/2014/main" id="{DF402B89-FABB-49CF-A95C-A6110D0293AE}"/>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8">
            <a:extLst>
              <a:ext uri="{FF2B5EF4-FFF2-40B4-BE49-F238E27FC236}">
                <a16:creationId xmlns:a16="http://schemas.microsoft.com/office/drawing/2014/main" id="{6E5F6145-D761-47A1-BD63-E1BAC8B6D7D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9">
            <a:extLst>
              <a:ext uri="{FF2B5EF4-FFF2-40B4-BE49-F238E27FC236}">
                <a16:creationId xmlns:a16="http://schemas.microsoft.com/office/drawing/2014/main" id="{D57B3AE7-4615-467D-AE1D-49ED8F8611D5}"/>
              </a:ext>
            </a:extLst>
          </p:cNvPr>
          <p:cNvSpPr>
            <a:spLocks noGrp="1" noChangeArrowheads="1"/>
          </p:cNvSpPr>
          <p:nvPr>
            <p:ph type="sldNum" sz="quarter" idx="12"/>
          </p:nvPr>
        </p:nvSpPr>
        <p:spPr>
          <a:ln/>
        </p:spPr>
        <p:txBody>
          <a:bodyPr/>
          <a:lstStyle>
            <a:lvl1pPr>
              <a:defRPr/>
            </a:lvl1pPr>
          </a:lstStyle>
          <a:p>
            <a:pPr>
              <a:defRPr/>
            </a:pPr>
            <a:fld id="{620E81FC-ABEA-4057-8CDE-6F6C47BEA1FF}" type="slidenum">
              <a:rPr lang="en-US" altLang="en-US"/>
              <a:pPr>
                <a:defRPr/>
              </a:pPr>
              <a:t>‹#›</a:t>
            </a:fld>
            <a:endParaRPr lang="en-US" altLang="en-US"/>
          </a:p>
        </p:txBody>
      </p:sp>
    </p:spTree>
    <p:extLst>
      <p:ext uri="{BB962C8B-B14F-4D97-AF65-F5344CB8AC3E}">
        <p14:creationId xmlns:p14="http://schemas.microsoft.com/office/powerpoint/2010/main" val="8555964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7">
            <a:extLst>
              <a:ext uri="{FF2B5EF4-FFF2-40B4-BE49-F238E27FC236}">
                <a16:creationId xmlns:a16="http://schemas.microsoft.com/office/drawing/2014/main" id="{377B1330-D65E-42B3-8070-418681016D27}"/>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8">
            <a:extLst>
              <a:ext uri="{FF2B5EF4-FFF2-40B4-BE49-F238E27FC236}">
                <a16:creationId xmlns:a16="http://schemas.microsoft.com/office/drawing/2014/main" id="{C67AA360-0E67-4ED5-9F8F-9708F868CD3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9">
            <a:extLst>
              <a:ext uri="{FF2B5EF4-FFF2-40B4-BE49-F238E27FC236}">
                <a16:creationId xmlns:a16="http://schemas.microsoft.com/office/drawing/2014/main" id="{7FEEE5C7-27DD-406A-B60B-A6114AD38F72}"/>
              </a:ext>
            </a:extLst>
          </p:cNvPr>
          <p:cNvSpPr>
            <a:spLocks noGrp="1" noChangeArrowheads="1"/>
          </p:cNvSpPr>
          <p:nvPr>
            <p:ph type="sldNum" sz="quarter" idx="12"/>
          </p:nvPr>
        </p:nvSpPr>
        <p:spPr>
          <a:ln/>
        </p:spPr>
        <p:txBody>
          <a:bodyPr/>
          <a:lstStyle>
            <a:lvl1pPr>
              <a:defRPr/>
            </a:lvl1pPr>
          </a:lstStyle>
          <a:p>
            <a:pPr>
              <a:defRPr/>
            </a:pPr>
            <a:fld id="{F7E81C0A-62A2-421A-938D-046B94519011}" type="slidenum">
              <a:rPr lang="en-US" altLang="en-US"/>
              <a:pPr>
                <a:defRPr/>
              </a:pPr>
              <a:t>‹#›</a:t>
            </a:fld>
            <a:endParaRPr lang="en-US" altLang="en-US"/>
          </a:p>
        </p:txBody>
      </p:sp>
    </p:spTree>
    <p:extLst>
      <p:ext uri="{BB962C8B-B14F-4D97-AF65-F5344CB8AC3E}">
        <p14:creationId xmlns:p14="http://schemas.microsoft.com/office/powerpoint/2010/main" val="20801154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7">
            <a:extLst>
              <a:ext uri="{FF2B5EF4-FFF2-40B4-BE49-F238E27FC236}">
                <a16:creationId xmlns:a16="http://schemas.microsoft.com/office/drawing/2014/main" id="{559C848D-EC44-4F3E-B7FE-1A30D4951439}"/>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8">
            <a:extLst>
              <a:ext uri="{FF2B5EF4-FFF2-40B4-BE49-F238E27FC236}">
                <a16:creationId xmlns:a16="http://schemas.microsoft.com/office/drawing/2014/main" id="{A610D55B-6F73-4321-B13F-FCF18464936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9">
            <a:extLst>
              <a:ext uri="{FF2B5EF4-FFF2-40B4-BE49-F238E27FC236}">
                <a16:creationId xmlns:a16="http://schemas.microsoft.com/office/drawing/2014/main" id="{61950F8C-43B9-4CF8-AFEA-32B7DE6CA610}"/>
              </a:ext>
            </a:extLst>
          </p:cNvPr>
          <p:cNvSpPr>
            <a:spLocks noGrp="1" noChangeArrowheads="1"/>
          </p:cNvSpPr>
          <p:nvPr>
            <p:ph type="sldNum" sz="quarter" idx="12"/>
          </p:nvPr>
        </p:nvSpPr>
        <p:spPr>
          <a:ln/>
        </p:spPr>
        <p:txBody>
          <a:bodyPr/>
          <a:lstStyle>
            <a:lvl1pPr>
              <a:defRPr/>
            </a:lvl1pPr>
          </a:lstStyle>
          <a:p>
            <a:pPr>
              <a:defRPr/>
            </a:pPr>
            <a:fld id="{C14A6E47-B46E-4573-8EFE-F36B7E4F4081}" type="slidenum">
              <a:rPr lang="en-US" altLang="en-US"/>
              <a:pPr>
                <a:defRPr/>
              </a:pPr>
              <a:t>‹#›</a:t>
            </a:fld>
            <a:endParaRPr lang="en-US" altLang="en-US"/>
          </a:p>
        </p:txBody>
      </p:sp>
    </p:spTree>
    <p:extLst>
      <p:ext uri="{BB962C8B-B14F-4D97-AF65-F5344CB8AC3E}">
        <p14:creationId xmlns:p14="http://schemas.microsoft.com/office/powerpoint/2010/main" val="13802991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7">
            <a:extLst>
              <a:ext uri="{FF2B5EF4-FFF2-40B4-BE49-F238E27FC236}">
                <a16:creationId xmlns:a16="http://schemas.microsoft.com/office/drawing/2014/main" id="{478FBD32-5085-4E2C-AA2F-E20F18ADC694}"/>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8">
            <a:extLst>
              <a:ext uri="{FF2B5EF4-FFF2-40B4-BE49-F238E27FC236}">
                <a16:creationId xmlns:a16="http://schemas.microsoft.com/office/drawing/2014/main" id="{20BB542D-9E77-4428-9682-43139A214B0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9">
            <a:extLst>
              <a:ext uri="{FF2B5EF4-FFF2-40B4-BE49-F238E27FC236}">
                <a16:creationId xmlns:a16="http://schemas.microsoft.com/office/drawing/2014/main" id="{32A7F9EA-050A-46A5-8206-1131BB7EECD8}"/>
              </a:ext>
            </a:extLst>
          </p:cNvPr>
          <p:cNvSpPr>
            <a:spLocks noGrp="1" noChangeArrowheads="1"/>
          </p:cNvSpPr>
          <p:nvPr>
            <p:ph type="sldNum" sz="quarter" idx="12"/>
          </p:nvPr>
        </p:nvSpPr>
        <p:spPr>
          <a:ln/>
        </p:spPr>
        <p:txBody>
          <a:bodyPr/>
          <a:lstStyle>
            <a:lvl1pPr>
              <a:defRPr/>
            </a:lvl1pPr>
          </a:lstStyle>
          <a:p>
            <a:pPr>
              <a:defRPr/>
            </a:pPr>
            <a:fld id="{5E85A61F-09A7-4001-A14A-288F9DF7C1CD}" type="slidenum">
              <a:rPr lang="en-US" altLang="en-US"/>
              <a:pPr>
                <a:defRPr/>
              </a:pPr>
              <a:t>‹#›</a:t>
            </a:fld>
            <a:endParaRPr lang="en-US" altLang="en-US"/>
          </a:p>
        </p:txBody>
      </p:sp>
    </p:spTree>
    <p:extLst>
      <p:ext uri="{BB962C8B-B14F-4D97-AF65-F5344CB8AC3E}">
        <p14:creationId xmlns:p14="http://schemas.microsoft.com/office/powerpoint/2010/main" val="343271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id="{F1BFFB4A-8B8E-4227-9C40-ABEF3FC49C04}"/>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8">
            <a:extLst>
              <a:ext uri="{FF2B5EF4-FFF2-40B4-BE49-F238E27FC236}">
                <a16:creationId xmlns:a16="http://schemas.microsoft.com/office/drawing/2014/main" id="{F19751FC-949A-434E-BBE4-4B0B22D3F41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9">
            <a:extLst>
              <a:ext uri="{FF2B5EF4-FFF2-40B4-BE49-F238E27FC236}">
                <a16:creationId xmlns:a16="http://schemas.microsoft.com/office/drawing/2014/main" id="{0798A9E5-882C-4888-8B4B-C13684B3BA4E}"/>
              </a:ext>
            </a:extLst>
          </p:cNvPr>
          <p:cNvSpPr>
            <a:spLocks noGrp="1" noChangeArrowheads="1"/>
          </p:cNvSpPr>
          <p:nvPr>
            <p:ph type="sldNum" sz="quarter" idx="12"/>
          </p:nvPr>
        </p:nvSpPr>
        <p:spPr>
          <a:ln/>
        </p:spPr>
        <p:txBody>
          <a:bodyPr/>
          <a:lstStyle>
            <a:lvl1pPr>
              <a:defRPr/>
            </a:lvl1pPr>
          </a:lstStyle>
          <a:p>
            <a:pPr>
              <a:defRPr/>
            </a:pPr>
            <a:fld id="{A8C43F50-4E99-4679-9200-9BA12BCF8554}" type="slidenum">
              <a:rPr lang="en-US" altLang="en-US"/>
              <a:pPr>
                <a:defRPr/>
              </a:pPr>
              <a:t>‹#›</a:t>
            </a:fld>
            <a:endParaRPr lang="en-US" altLang="en-US"/>
          </a:p>
        </p:txBody>
      </p:sp>
    </p:spTree>
    <p:extLst>
      <p:ext uri="{BB962C8B-B14F-4D97-AF65-F5344CB8AC3E}">
        <p14:creationId xmlns:p14="http://schemas.microsoft.com/office/powerpoint/2010/main" val="9804450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7">
            <a:extLst>
              <a:ext uri="{FF2B5EF4-FFF2-40B4-BE49-F238E27FC236}">
                <a16:creationId xmlns:a16="http://schemas.microsoft.com/office/drawing/2014/main" id="{C80D7253-6900-424E-B3FD-C0E929EFA70B}"/>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8">
            <a:extLst>
              <a:ext uri="{FF2B5EF4-FFF2-40B4-BE49-F238E27FC236}">
                <a16:creationId xmlns:a16="http://schemas.microsoft.com/office/drawing/2014/main" id="{170FAE51-2E7F-4AAA-BCD5-77FCA2BCBD0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9">
            <a:extLst>
              <a:ext uri="{FF2B5EF4-FFF2-40B4-BE49-F238E27FC236}">
                <a16:creationId xmlns:a16="http://schemas.microsoft.com/office/drawing/2014/main" id="{E8D6311F-7CEA-42B5-9088-C232A13724BB}"/>
              </a:ext>
            </a:extLst>
          </p:cNvPr>
          <p:cNvSpPr>
            <a:spLocks noGrp="1" noChangeArrowheads="1"/>
          </p:cNvSpPr>
          <p:nvPr>
            <p:ph type="sldNum" sz="quarter" idx="12"/>
          </p:nvPr>
        </p:nvSpPr>
        <p:spPr>
          <a:ln/>
        </p:spPr>
        <p:txBody>
          <a:bodyPr/>
          <a:lstStyle>
            <a:lvl1pPr>
              <a:defRPr/>
            </a:lvl1pPr>
          </a:lstStyle>
          <a:p>
            <a:pPr>
              <a:defRPr/>
            </a:pPr>
            <a:fld id="{A85E9223-3FD4-47A9-8AEB-919B13ECAC1B}" type="slidenum">
              <a:rPr lang="en-US" altLang="en-US"/>
              <a:pPr>
                <a:defRPr/>
              </a:pPr>
              <a:t>‹#›</a:t>
            </a:fld>
            <a:endParaRPr lang="en-US" altLang="en-US"/>
          </a:p>
        </p:txBody>
      </p:sp>
    </p:spTree>
    <p:extLst>
      <p:ext uri="{BB962C8B-B14F-4D97-AF65-F5344CB8AC3E}">
        <p14:creationId xmlns:p14="http://schemas.microsoft.com/office/powerpoint/2010/main" val="28230739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7">
            <a:extLst>
              <a:ext uri="{FF2B5EF4-FFF2-40B4-BE49-F238E27FC236}">
                <a16:creationId xmlns:a16="http://schemas.microsoft.com/office/drawing/2014/main" id="{D885B21C-0EDE-43D8-9A99-A9EBF17346A8}"/>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8">
            <a:extLst>
              <a:ext uri="{FF2B5EF4-FFF2-40B4-BE49-F238E27FC236}">
                <a16:creationId xmlns:a16="http://schemas.microsoft.com/office/drawing/2014/main" id="{D3E04227-7927-42BC-9394-E333A54CE18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9">
            <a:extLst>
              <a:ext uri="{FF2B5EF4-FFF2-40B4-BE49-F238E27FC236}">
                <a16:creationId xmlns:a16="http://schemas.microsoft.com/office/drawing/2014/main" id="{F06417CA-378D-48E4-BFE7-905ABD764307}"/>
              </a:ext>
            </a:extLst>
          </p:cNvPr>
          <p:cNvSpPr>
            <a:spLocks noGrp="1" noChangeArrowheads="1"/>
          </p:cNvSpPr>
          <p:nvPr>
            <p:ph type="sldNum" sz="quarter" idx="12"/>
          </p:nvPr>
        </p:nvSpPr>
        <p:spPr>
          <a:ln/>
        </p:spPr>
        <p:txBody>
          <a:bodyPr/>
          <a:lstStyle>
            <a:lvl1pPr>
              <a:defRPr/>
            </a:lvl1pPr>
          </a:lstStyle>
          <a:p>
            <a:pPr>
              <a:defRPr/>
            </a:pPr>
            <a:fld id="{4A73AC33-8C9A-491B-AA01-25599C10087B}" type="slidenum">
              <a:rPr lang="en-US" altLang="en-US"/>
              <a:pPr>
                <a:defRPr/>
              </a:pPr>
              <a:t>‹#›</a:t>
            </a:fld>
            <a:endParaRPr lang="en-US" altLang="en-US"/>
          </a:p>
        </p:txBody>
      </p:sp>
    </p:spTree>
    <p:extLst>
      <p:ext uri="{BB962C8B-B14F-4D97-AF65-F5344CB8AC3E}">
        <p14:creationId xmlns:p14="http://schemas.microsoft.com/office/powerpoint/2010/main" val="19930936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2"/>
            </a:gs>
          </a:gsLst>
          <a:lin ang="0" scaled="1"/>
        </a:gradFill>
        <a:effectLst/>
      </p:bgPr>
    </p:bg>
    <p:spTree>
      <p:nvGrpSpPr>
        <p:cNvPr id="1" name=""/>
        <p:cNvGrpSpPr/>
        <p:nvPr/>
      </p:nvGrpSpPr>
      <p:grpSpPr>
        <a:xfrm>
          <a:off x="0" y="0"/>
          <a:ext cx="0" cy="0"/>
          <a:chOff x="0" y="0"/>
          <a:chExt cx="0" cy="0"/>
        </a:xfrm>
      </p:grpSpPr>
      <p:grpSp>
        <p:nvGrpSpPr>
          <p:cNvPr id="1026" name="Group 10">
            <a:extLst>
              <a:ext uri="{FF2B5EF4-FFF2-40B4-BE49-F238E27FC236}">
                <a16:creationId xmlns:a16="http://schemas.microsoft.com/office/drawing/2014/main" id="{FE387B8D-723E-4D2F-AF87-249A5A1090E8}"/>
              </a:ext>
            </a:extLst>
          </p:cNvPr>
          <p:cNvGrpSpPr>
            <a:grpSpLocks/>
          </p:cNvGrpSpPr>
          <p:nvPr/>
        </p:nvGrpSpPr>
        <p:grpSpPr bwMode="auto">
          <a:xfrm>
            <a:off x="0" y="1588"/>
            <a:ext cx="9132888" cy="6845300"/>
            <a:chOff x="0" y="1"/>
            <a:chExt cx="5753" cy="4312"/>
          </a:xfrm>
        </p:grpSpPr>
        <p:sp>
          <p:nvSpPr>
            <p:cNvPr id="2051" name="Freeform 3">
              <a:extLst>
                <a:ext uri="{FF2B5EF4-FFF2-40B4-BE49-F238E27FC236}">
                  <a16:creationId xmlns:a16="http://schemas.microsoft.com/office/drawing/2014/main" id="{59EE7A13-963F-4B82-B45B-6087F9796E5B}"/>
                </a:ext>
              </a:extLst>
            </p:cNvPr>
            <p:cNvSpPr>
              <a:spLocks/>
            </p:cNvSpPr>
            <p:nvPr/>
          </p:nvSpPr>
          <p:spPr bwMode="auto">
            <a:xfrm>
              <a:off x="3394" y="999"/>
              <a:ext cx="2359" cy="3314"/>
            </a:xfrm>
            <a:custGeom>
              <a:avLst/>
              <a:gdLst>
                <a:gd name="T0" fmla="*/ 1905 w 2359"/>
                <a:gd name="T1" fmla="*/ 3312 h 3314"/>
                <a:gd name="T2" fmla="*/ 2358 w 2359"/>
                <a:gd name="T3" fmla="*/ 3313 h 3314"/>
                <a:gd name="T4" fmla="*/ 2358 w 2359"/>
                <a:gd name="T5" fmla="*/ 1437 h 3314"/>
                <a:gd name="T6" fmla="*/ 0 w 2359"/>
                <a:gd name="T7" fmla="*/ 0 h 3314"/>
                <a:gd name="T8" fmla="*/ 201 w 2359"/>
                <a:gd name="T9" fmla="*/ 150 h 3314"/>
                <a:gd name="T10" fmla="*/ 366 w 2359"/>
                <a:gd name="T11" fmla="*/ 279 h 3314"/>
                <a:gd name="T12" fmla="*/ 552 w 2359"/>
                <a:gd name="T13" fmla="*/ 441 h 3314"/>
                <a:gd name="T14" fmla="*/ 732 w 2359"/>
                <a:gd name="T15" fmla="*/ 612 h 3314"/>
                <a:gd name="T16" fmla="*/ 996 w 2359"/>
                <a:gd name="T17" fmla="*/ 903 h 3314"/>
                <a:gd name="T18" fmla="*/ 1230 w 2359"/>
                <a:gd name="T19" fmla="*/ 1212 h 3314"/>
                <a:gd name="T20" fmla="*/ 1400 w 2359"/>
                <a:gd name="T21" fmla="*/ 1482 h 3314"/>
                <a:gd name="T22" fmla="*/ 1548 w 2359"/>
                <a:gd name="T23" fmla="*/ 1761 h 3314"/>
                <a:gd name="T24" fmla="*/ 1665 w 2359"/>
                <a:gd name="T25" fmla="*/ 2040 h 3314"/>
                <a:gd name="T26" fmla="*/ 1751 w 2359"/>
                <a:gd name="T27" fmla="*/ 2295 h 3314"/>
                <a:gd name="T28" fmla="*/ 1809 w 2359"/>
                <a:gd name="T29" fmla="*/ 2511 h 3314"/>
                <a:gd name="T30" fmla="*/ 1863 w 2359"/>
                <a:gd name="T31" fmla="*/ 2778 h 3314"/>
                <a:gd name="T32" fmla="*/ 1890 w 2359"/>
                <a:gd name="T33" fmla="*/ 3012 h 3314"/>
                <a:gd name="T34" fmla="*/ 1905 w 2359"/>
                <a:gd name="T35" fmla="*/ 3312 h 3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59" h="3314">
                  <a:moveTo>
                    <a:pt x="1905" y="3312"/>
                  </a:moveTo>
                  <a:lnTo>
                    <a:pt x="2358" y="3313"/>
                  </a:lnTo>
                  <a:lnTo>
                    <a:pt x="2358" y="1437"/>
                  </a:lnTo>
                  <a:lnTo>
                    <a:pt x="0" y="0"/>
                  </a:lnTo>
                  <a:lnTo>
                    <a:pt x="201" y="150"/>
                  </a:lnTo>
                  <a:lnTo>
                    <a:pt x="366" y="279"/>
                  </a:lnTo>
                  <a:lnTo>
                    <a:pt x="552" y="441"/>
                  </a:lnTo>
                  <a:lnTo>
                    <a:pt x="732" y="612"/>
                  </a:lnTo>
                  <a:lnTo>
                    <a:pt x="996" y="903"/>
                  </a:lnTo>
                  <a:lnTo>
                    <a:pt x="1230" y="1212"/>
                  </a:lnTo>
                  <a:lnTo>
                    <a:pt x="1400" y="1482"/>
                  </a:lnTo>
                  <a:lnTo>
                    <a:pt x="1548" y="1761"/>
                  </a:lnTo>
                  <a:lnTo>
                    <a:pt x="1665" y="2040"/>
                  </a:lnTo>
                  <a:lnTo>
                    <a:pt x="1751" y="2295"/>
                  </a:lnTo>
                  <a:lnTo>
                    <a:pt x="1809" y="2511"/>
                  </a:lnTo>
                  <a:lnTo>
                    <a:pt x="1863" y="2778"/>
                  </a:lnTo>
                  <a:lnTo>
                    <a:pt x="1890" y="3012"/>
                  </a:lnTo>
                  <a:lnTo>
                    <a:pt x="1905" y="3312"/>
                  </a:lnTo>
                </a:path>
              </a:pathLst>
            </a:custGeom>
            <a:gradFill rotWithShape="0">
              <a:gsLst>
                <a:gs pos="0">
                  <a:schemeClr val="accent2">
                    <a:gamma/>
                    <a:shade val="46275"/>
                    <a:invGamma/>
                  </a:schemeClr>
                </a:gs>
                <a:gs pos="100000">
                  <a:schemeClr val="accent2"/>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defRPr/>
              </a:pPr>
              <a:endParaRPr lang="en-US"/>
            </a:p>
          </p:txBody>
        </p:sp>
        <p:sp>
          <p:nvSpPr>
            <p:cNvPr id="1033" name="Arc 4">
              <a:extLst>
                <a:ext uri="{FF2B5EF4-FFF2-40B4-BE49-F238E27FC236}">
                  <a16:creationId xmlns:a16="http://schemas.microsoft.com/office/drawing/2014/main" id="{255AC5E7-11E5-4F73-B4B7-8B3E59E3AB9D}"/>
                </a:ext>
              </a:extLst>
            </p:cNvPr>
            <p:cNvSpPr>
              <a:spLocks/>
            </p:cNvSpPr>
            <p:nvPr/>
          </p:nvSpPr>
          <p:spPr bwMode="auto">
            <a:xfrm>
              <a:off x="0" y="1"/>
              <a:ext cx="5298" cy="4312"/>
            </a:xfrm>
            <a:custGeom>
              <a:avLst/>
              <a:gdLst>
                <a:gd name="T0" fmla="*/ 0 w 21600"/>
                <a:gd name="T1" fmla="*/ 0 h 21600"/>
                <a:gd name="T2" fmla="*/ 5 w 21600"/>
                <a:gd name="T3" fmla="*/ 1 h 21600"/>
                <a:gd name="T4" fmla="*/ 0 w 21600"/>
                <a:gd name="T5" fmla="*/ 1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12700" cap="rnd">
              <a:solidFill>
                <a:schemeClr val="accent2"/>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053" name="Rectangle 5">
            <a:extLst>
              <a:ext uri="{FF2B5EF4-FFF2-40B4-BE49-F238E27FC236}">
                <a16:creationId xmlns:a16="http://schemas.microsoft.com/office/drawing/2014/main" id="{6952EFAE-E7A2-4E67-AB47-5F7033AE8F50}"/>
              </a:ext>
            </a:extLst>
          </p:cNvPr>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2055" name="Rectangle 7">
            <a:extLst>
              <a:ext uri="{FF2B5EF4-FFF2-40B4-BE49-F238E27FC236}">
                <a16:creationId xmlns:a16="http://schemas.microsoft.com/office/drawing/2014/main" id="{22D128C7-B76A-46D0-A963-1592368A942E}"/>
              </a:ext>
            </a:extLst>
          </p:cNvPr>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eaLnBrk="1" hangingPunct="1">
              <a:defRPr sz="1400"/>
            </a:lvl1pPr>
          </a:lstStyle>
          <a:p>
            <a:pPr>
              <a:defRPr/>
            </a:pPr>
            <a:endParaRPr lang="en-US"/>
          </a:p>
        </p:txBody>
      </p:sp>
      <p:sp>
        <p:nvSpPr>
          <p:cNvPr id="2056" name="Rectangle 8">
            <a:extLst>
              <a:ext uri="{FF2B5EF4-FFF2-40B4-BE49-F238E27FC236}">
                <a16:creationId xmlns:a16="http://schemas.microsoft.com/office/drawing/2014/main" id="{1F7F909A-29BD-48B5-B208-9143EF4C16CB}"/>
              </a:ext>
            </a:extLst>
          </p:cNvPr>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eaLnBrk="1" hangingPunct="1">
              <a:defRPr sz="1400"/>
            </a:lvl1pPr>
          </a:lstStyle>
          <a:p>
            <a:pPr>
              <a:defRPr/>
            </a:pPr>
            <a:endParaRPr lang="en-US"/>
          </a:p>
        </p:txBody>
      </p:sp>
      <p:sp>
        <p:nvSpPr>
          <p:cNvPr id="2057" name="Rectangle 9">
            <a:extLst>
              <a:ext uri="{FF2B5EF4-FFF2-40B4-BE49-F238E27FC236}">
                <a16:creationId xmlns:a16="http://schemas.microsoft.com/office/drawing/2014/main" id="{CB1E591B-7DCD-4F98-9996-293BEBDE7E0A}"/>
              </a:ext>
            </a:extLst>
          </p:cNvPr>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r" eaLnBrk="1" hangingPunct="1">
              <a:defRPr sz="1400"/>
            </a:lvl1pPr>
          </a:lstStyle>
          <a:p>
            <a:pPr>
              <a:defRPr/>
            </a:pPr>
            <a:fld id="{ACC855EC-B276-4F66-916B-C3D288598E28}" type="slidenum">
              <a:rPr lang="en-US" altLang="en-US"/>
              <a:pPr>
                <a:defRPr/>
              </a:pPr>
              <a:t>‹#›</a:t>
            </a:fld>
            <a:endParaRPr lang="en-US" altLang="en-US"/>
          </a:p>
        </p:txBody>
      </p:sp>
      <p:sp>
        <p:nvSpPr>
          <p:cNvPr id="1031" name="Rectangle 11">
            <a:extLst>
              <a:ext uri="{FF2B5EF4-FFF2-40B4-BE49-F238E27FC236}">
                <a16:creationId xmlns:a16="http://schemas.microsoft.com/office/drawing/2014/main" id="{E5B70D0D-C571-4612-9B0E-914164C168F9}"/>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dk2" tx1="lt1" bg2="dk1" tx2="lt2" accent1="accent1" accent2="accent2" accent3="accent3" accent4="accent4" accent5="accent5" accent6="accent6" hlink="hlink" folHlink="folHlink"/>
  <p:sldLayoutIdLst>
    <p:sldLayoutId id="2147483732"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Times New Roman" pitchFamily="18"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Times New Roman" pitchFamily="18"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Times New Roman" pitchFamily="18"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Times New Roman" pitchFamily="18"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Times New Roman" pitchFamily="18"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Times New Roman" pitchFamily="18"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Times New Roman" pitchFamily="18"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Times New Roman" pitchFamily="18" charset="0"/>
        </a:defRPr>
      </a:lvl9pPr>
    </p:titleStyle>
    <p:bodyStyle>
      <a:lvl1pPr marL="342900" indent="-342900" algn="l" rtl="0" eaLnBrk="0" fontAlgn="base" hangingPunct="0">
        <a:spcBef>
          <a:spcPct val="20000"/>
        </a:spcBef>
        <a:spcAft>
          <a:spcPct val="0"/>
        </a:spcAft>
        <a:buClr>
          <a:schemeClr val="accent2"/>
        </a:buClr>
        <a:buSzPct val="80000"/>
        <a:buFont typeface="Wingdings" panose="05000000000000000000" pitchFamily="2" charset="2"/>
        <a:buChar char="l"/>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90000"/>
        <a:buChar char="–"/>
        <a:defRPr sz="2800">
          <a:solidFill>
            <a:schemeClr val="tx1"/>
          </a:solidFill>
          <a:latin typeface="+mn-lt"/>
          <a:cs typeface="+mn-cs"/>
        </a:defRPr>
      </a:lvl2pPr>
      <a:lvl3pPr marL="1143000" indent="-228600" algn="l" rtl="0" eaLnBrk="0" fontAlgn="base" hangingPunct="0">
        <a:spcBef>
          <a:spcPct val="20000"/>
        </a:spcBef>
        <a:spcAft>
          <a:spcPct val="0"/>
        </a:spcAft>
        <a:buClr>
          <a:schemeClr val="accent1"/>
        </a:buClr>
        <a:buSzPct val="60000"/>
        <a:buFont typeface="Wingdings" panose="05000000000000000000" pitchFamily="2" charset="2"/>
        <a:buChar char="l"/>
        <a:defRPr sz="2400">
          <a:solidFill>
            <a:schemeClr val="tx1"/>
          </a:solidFill>
          <a:latin typeface="+mn-lt"/>
          <a:cs typeface="+mn-cs"/>
        </a:defRPr>
      </a:lvl3pPr>
      <a:lvl4pPr marL="1600200" indent="-228600" algn="l" rtl="0" eaLnBrk="0" fontAlgn="base" hangingPunct="0">
        <a:spcBef>
          <a:spcPct val="20000"/>
        </a:spcBef>
        <a:spcAft>
          <a:spcPct val="0"/>
        </a:spcAft>
        <a:buClr>
          <a:schemeClr val="tx1"/>
        </a:buClr>
        <a:buChar char="–"/>
        <a:defRPr sz="2000">
          <a:solidFill>
            <a:schemeClr val="tx1"/>
          </a:solidFill>
          <a:latin typeface="+mn-lt"/>
          <a:cs typeface="+mn-cs"/>
        </a:defRPr>
      </a:lvl4pPr>
      <a:lvl5pPr marL="2057400" indent="-228600" algn="l" rtl="0" eaLnBrk="0" fontAlgn="base" hangingPunct="0">
        <a:spcBef>
          <a:spcPct val="20000"/>
        </a:spcBef>
        <a:spcAft>
          <a:spcPct val="0"/>
        </a:spcAft>
        <a:buClr>
          <a:schemeClr val="accent1"/>
        </a:buClr>
        <a:buChar char="•"/>
        <a:defRPr sz="2000">
          <a:solidFill>
            <a:schemeClr val="tx1"/>
          </a:solidFill>
          <a:latin typeface="+mn-lt"/>
          <a:cs typeface="+mn-cs"/>
        </a:defRPr>
      </a:lvl5pPr>
      <a:lvl6pPr marL="2514600" indent="-228600" algn="l" rtl="0" fontAlgn="base">
        <a:spcBef>
          <a:spcPct val="20000"/>
        </a:spcBef>
        <a:spcAft>
          <a:spcPct val="0"/>
        </a:spcAft>
        <a:buClr>
          <a:schemeClr val="accent1"/>
        </a:buClr>
        <a:buChar char="•"/>
        <a:defRPr sz="2000">
          <a:solidFill>
            <a:schemeClr val="tx1"/>
          </a:solidFill>
          <a:latin typeface="+mn-lt"/>
          <a:cs typeface="+mn-cs"/>
        </a:defRPr>
      </a:lvl6pPr>
      <a:lvl7pPr marL="2971800" indent="-228600" algn="l" rtl="0" fontAlgn="base">
        <a:spcBef>
          <a:spcPct val="20000"/>
        </a:spcBef>
        <a:spcAft>
          <a:spcPct val="0"/>
        </a:spcAft>
        <a:buClr>
          <a:schemeClr val="accent1"/>
        </a:buClr>
        <a:buChar char="•"/>
        <a:defRPr sz="2000">
          <a:solidFill>
            <a:schemeClr val="tx1"/>
          </a:solidFill>
          <a:latin typeface="+mn-lt"/>
          <a:cs typeface="+mn-cs"/>
        </a:defRPr>
      </a:lvl7pPr>
      <a:lvl8pPr marL="3429000" indent="-228600" algn="l" rtl="0" fontAlgn="base">
        <a:spcBef>
          <a:spcPct val="20000"/>
        </a:spcBef>
        <a:spcAft>
          <a:spcPct val="0"/>
        </a:spcAft>
        <a:buClr>
          <a:schemeClr val="accent1"/>
        </a:buClr>
        <a:buChar char="•"/>
        <a:defRPr sz="2000">
          <a:solidFill>
            <a:schemeClr val="tx1"/>
          </a:solidFill>
          <a:latin typeface="+mn-lt"/>
          <a:cs typeface="+mn-cs"/>
        </a:defRPr>
      </a:lvl8pPr>
      <a:lvl9pPr marL="3886200" indent="-228600" algn="l" rtl="0" fontAlgn="base">
        <a:spcBef>
          <a:spcPct val="20000"/>
        </a:spcBef>
        <a:spcAft>
          <a:spcPct val="0"/>
        </a:spcAft>
        <a:buClr>
          <a:schemeClr val="accent1"/>
        </a:buClr>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084C74-942E-44FF-8423-2C80508BBB2D}"/>
              </a:ext>
            </a:extLst>
          </p:cNvPr>
          <p:cNvSpPr>
            <a:spLocks noGrp="1"/>
          </p:cNvSpPr>
          <p:nvPr>
            <p:ph type="ctrTitle"/>
          </p:nvPr>
        </p:nvSpPr>
        <p:spPr/>
        <p:txBody>
          <a:bodyPr/>
          <a:lstStyle/>
          <a:p>
            <a:pPr>
              <a:defRPr/>
            </a:pPr>
            <a:endParaRPr lang="en-US"/>
          </a:p>
        </p:txBody>
      </p:sp>
      <p:sp>
        <p:nvSpPr>
          <p:cNvPr id="63491" name="Subtitle 2">
            <a:extLst>
              <a:ext uri="{FF2B5EF4-FFF2-40B4-BE49-F238E27FC236}">
                <a16:creationId xmlns:a16="http://schemas.microsoft.com/office/drawing/2014/main" id="{E7D3A317-DFA2-4EAB-96A4-442FF794F183}"/>
              </a:ext>
            </a:extLst>
          </p:cNvPr>
          <p:cNvSpPr>
            <a:spLocks noGrp="1" noChangeArrowheads="1"/>
          </p:cNvSpPr>
          <p:nvPr>
            <p:ph type="subTitle" idx="1"/>
          </p:nvPr>
        </p:nvSpPr>
        <p:spPr/>
        <p:txBody>
          <a:bodyPr/>
          <a:lstStyle/>
          <a:p>
            <a:endParaRPr lang="en-US" altLang="en-US"/>
          </a:p>
        </p:txBody>
      </p:sp>
      <p:pic>
        <p:nvPicPr>
          <p:cNvPr id="63492" name="Picture 3">
            <a:extLst>
              <a:ext uri="{FF2B5EF4-FFF2-40B4-BE49-F238E27FC236}">
                <a16:creationId xmlns:a16="http://schemas.microsoft.com/office/drawing/2014/main" id="{66B2DE43-D1A4-4C2C-BE38-7E3F376B68B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49344D59-266B-4585-AE13-81D335F0BFC4}"/>
              </a:ext>
            </a:extLst>
          </p:cNvPr>
          <p:cNvSpPr>
            <a:spLocks noGrp="1" noChangeArrowheads="1"/>
          </p:cNvSpPr>
          <p:nvPr>
            <p:ph type="ctrTitle" sz="quarter"/>
          </p:nvPr>
        </p:nvSpPr>
        <p:spPr>
          <a:xfrm>
            <a:off x="533400" y="152400"/>
            <a:ext cx="7772400" cy="1143000"/>
          </a:xfrm>
          <a:effectLst>
            <a:outerShdw dist="107763" dir="2700000" algn="ctr" rotWithShape="0">
              <a:schemeClr val="bg2"/>
            </a:outerShdw>
          </a:effectLst>
        </p:spPr>
        <p:txBody>
          <a:bodyPr/>
          <a:lstStyle/>
          <a:p>
            <a:pPr eaLnBrk="1" hangingPunct="1">
              <a:defRPr/>
            </a:pPr>
            <a:r>
              <a:rPr lang="en-US" b="1" i="1" u="sng" dirty="0">
                <a:latin typeface="Times New Roman"/>
              </a:rPr>
              <a:t>“Count it All Joy…”</a:t>
            </a:r>
            <a:endParaRPr lang="en-US" b="1" i="1" u="sng" dirty="0"/>
          </a:p>
        </p:txBody>
      </p:sp>
      <p:sp>
        <p:nvSpPr>
          <p:cNvPr id="72707" name="Rectangle 4">
            <a:extLst>
              <a:ext uri="{FF2B5EF4-FFF2-40B4-BE49-F238E27FC236}">
                <a16:creationId xmlns:a16="http://schemas.microsoft.com/office/drawing/2014/main" id="{2269D509-2C43-419C-BC5C-3DF893FB2C90}"/>
              </a:ext>
            </a:extLst>
          </p:cNvPr>
          <p:cNvSpPr>
            <a:spLocks noChangeArrowheads="1"/>
          </p:cNvSpPr>
          <p:nvPr/>
        </p:nvSpPr>
        <p:spPr bwMode="auto">
          <a:xfrm flipH="1">
            <a:off x="228600" y="7086600"/>
            <a:ext cx="76200" cy="76200"/>
          </a:xfrm>
          <a:prstGeom prst="rect">
            <a:avLst/>
          </a:prstGeom>
          <a:solidFill>
            <a:srgbClr val="99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2"/>
              </a:buClr>
              <a:buSzPct val="80000"/>
              <a:buFont typeface="Wingdings" panose="05000000000000000000" pitchFamily="2" charset="2"/>
              <a:buChar char="l"/>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tx1"/>
              </a:buClr>
              <a:buSzPct val="90000"/>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1"/>
              </a:buClr>
              <a:buSzPct val="60000"/>
              <a:buFont typeface="Wingdings" panose="05000000000000000000" pitchFamily="2" charset="2"/>
              <a:buChar char="l"/>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endParaRPr lang="en-US" altLang="en-US"/>
          </a:p>
        </p:txBody>
      </p:sp>
      <p:sp>
        <p:nvSpPr>
          <p:cNvPr id="72708" name="Text Box 5">
            <a:extLst>
              <a:ext uri="{FF2B5EF4-FFF2-40B4-BE49-F238E27FC236}">
                <a16:creationId xmlns:a16="http://schemas.microsoft.com/office/drawing/2014/main" id="{F3A31C10-3135-4523-AD70-06E6F00CE0D7}"/>
              </a:ext>
            </a:extLst>
          </p:cNvPr>
          <p:cNvSpPr txBox="1">
            <a:spLocks noChangeArrowheads="1"/>
          </p:cNvSpPr>
          <p:nvPr/>
        </p:nvSpPr>
        <p:spPr bwMode="auto">
          <a:xfrm>
            <a:off x="0" y="3429000"/>
            <a:ext cx="7772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accent2"/>
              </a:buClr>
              <a:buSzPct val="80000"/>
              <a:buFont typeface="Wingdings" panose="05000000000000000000" pitchFamily="2" charset="2"/>
              <a:buChar char="l"/>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tx1"/>
              </a:buClr>
              <a:buSzPct val="90000"/>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1"/>
              </a:buClr>
              <a:buSzPct val="60000"/>
              <a:buFont typeface="Wingdings" panose="05000000000000000000" pitchFamily="2" charset="2"/>
              <a:buChar char="l"/>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9pPr>
          </a:lstStyle>
          <a:p>
            <a:pPr eaLnBrk="1" hangingPunct="1">
              <a:spcBef>
                <a:spcPct val="50000"/>
              </a:spcBef>
              <a:buClrTx/>
              <a:buSzTx/>
              <a:buFontTx/>
              <a:buNone/>
            </a:pPr>
            <a:r>
              <a:rPr lang="en-US" altLang="en-US" sz="2400"/>
              <a:t>	</a:t>
            </a:r>
            <a:endParaRPr lang="en-US" altLang="en-US"/>
          </a:p>
        </p:txBody>
      </p:sp>
      <p:sp>
        <p:nvSpPr>
          <p:cNvPr id="72709" name="Rectangle 6">
            <a:extLst>
              <a:ext uri="{FF2B5EF4-FFF2-40B4-BE49-F238E27FC236}">
                <a16:creationId xmlns:a16="http://schemas.microsoft.com/office/drawing/2014/main" id="{9C90DF8E-1BC0-43F6-8FA7-968BBC11D13A}"/>
              </a:ext>
            </a:extLst>
          </p:cNvPr>
          <p:cNvSpPr>
            <a:spLocks noChangeArrowheads="1"/>
          </p:cNvSpPr>
          <p:nvPr/>
        </p:nvSpPr>
        <p:spPr bwMode="auto">
          <a:xfrm>
            <a:off x="228600" y="7086600"/>
            <a:ext cx="76200" cy="76200"/>
          </a:xfrm>
          <a:prstGeom prst="rect">
            <a:avLst/>
          </a:prstGeom>
          <a:solidFill>
            <a:srgbClr val="99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2"/>
              </a:buClr>
              <a:buSzPct val="80000"/>
              <a:buFont typeface="Wingdings" panose="05000000000000000000" pitchFamily="2" charset="2"/>
              <a:buChar char="l"/>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tx1"/>
              </a:buClr>
              <a:buSzPct val="90000"/>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1"/>
              </a:buClr>
              <a:buSzPct val="60000"/>
              <a:buFont typeface="Wingdings" panose="05000000000000000000" pitchFamily="2" charset="2"/>
              <a:buChar char="l"/>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endParaRPr lang="en-US" altLang="en-US"/>
          </a:p>
        </p:txBody>
      </p:sp>
      <p:sp>
        <p:nvSpPr>
          <p:cNvPr id="72710" name="Text Box 9">
            <a:extLst>
              <a:ext uri="{FF2B5EF4-FFF2-40B4-BE49-F238E27FC236}">
                <a16:creationId xmlns:a16="http://schemas.microsoft.com/office/drawing/2014/main" id="{879F0601-3C50-411F-950B-FDAA89569345}"/>
              </a:ext>
            </a:extLst>
          </p:cNvPr>
          <p:cNvSpPr txBox="1">
            <a:spLocks noChangeArrowheads="1"/>
          </p:cNvSpPr>
          <p:nvPr/>
        </p:nvSpPr>
        <p:spPr bwMode="auto">
          <a:xfrm>
            <a:off x="952500" y="1500188"/>
            <a:ext cx="6934200" cy="3476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accent2"/>
              </a:buClr>
              <a:buSzPct val="80000"/>
              <a:buFont typeface="Wingdings" panose="05000000000000000000" pitchFamily="2" charset="2"/>
              <a:buChar char="l"/>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tx1"/>
              </a:buClr>
              <a:buSzPct val="90000"/>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1"/>
              </a:buClr>
              <a:buSzPct val="60000"/>
              <a:buFont typeface="Wingdings" panose="05000000000000000000" pitchFamily="2" charset="2"/>
              <a:buChar char="l"/>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9pPr>
          </a:lstStyle>
          <a:p>
            <a:pPr eaLnBrk="1" hangingPunct="1">
              <a:spcBef>
                <a:spcPct val="50000"/>
              </a:spcBef>
              <a:buClrTx/>
              <a:buSzTx/>
              <a:buFontTx/>
              <a:buNone/>
            </a:pPr>
            <a:r>
              <a:rPr lang="en-US" altLang="en-US" i="1"/>
              <a:t>James 1:2-4</a:t>
            </a:r>
            <a:endParaRPr lang="en-US" altLang="en-US"/>
          </a:p>
          <a:p>
            <a:pPr eaLnBrk="1" hangingPunct="1">
              <a:spcBef>
                <a:spcPct val="50000"/>
              </a:spcBef>
              <a:buClrTx/>
              <a:buSzTx/>
              <a:buFontTx/>
              <a:buNone/>
            </a:pPr>
            <a:r>
              <a:rPr lang="en-US" altLang="en-US" sz="1600" i="1"/>
              <a:t>1</a:t>
            </a:r>
            <a:r>
              <a:rPr lang="en-US" altLang="en-US" sz="2800" i="1"/>
              <a:t>“</a:t>
            </a:r>
            <a:r>
              <a:rPr lang="en-US" altLang="en-US" sz="2800" b="1" i="1"/>
              <a:t>Count it all joy</a:t>
            </a:r>
            <a:r>
              <a:rPr lang="en-US" altLang="en-US" sz="2800" i="1"/>
              <a:t>, my brother, </a:t>
            </a:r>
            <a:r>
              <a:rPr lang="en-US" altLang="en-US" sz="1600" i="1"/>
              <a:t>2</a:t>
            </a:r>
            <a:r>
              <a:rPr lang="en-US" altLang="en-US" sz="2800" i="1"/>
              <a:t> when you meet trials of various kinds, </a:t>
            </a:r>
            <a:r>
              <a:rPr lang="en-US" altLang="en-US" sz="1600" i="1"/>
              <a:t>3</a:t>
            </a:r>
            <a:r>
              <a:rPr lang="en-US" altLang="en-US" sz="2800" i="1"/>
              <a:t> for you know that the testing of your Faith produces steadfastness.  </a:t>
            </a:r>
            <a:r>
              <a:rPr lang="en-US" altLang="en-US" sz="1600" i="1"/>
              <a:t>4 </a:t>
            </a:r>
            <a:r>
              <a:rPr lang="en-US" altLang="en-US" sz="2800" i="1"/>
              <a:t>And let steadfastness have its full effect, that you may be perfect and complete, lacking nothing.”</a:t>
            </a:r>
            <a:endParaRPr lang="en-US" altLang="en-US" sz="2800"/>
          </a:p>
        </p:txBody>
      </p:sp>
      <p:sp>
        <p:nvSpPr>
          <p:cNvPr id="8" name="Text Box 9">
            <a:extLst>
              <a:ext uri="{FF2B5EF4-FFF2-40B4-BE49-F238E27FC236}">
                <a16:creationId xmlns:a16="http://schemas.microsoft.com/office/drawing/2014/main" id="{566D5303-BB48-42E8-A806-A86673BAA826}"/>
              </a:ext>
            </a:extLst>
          </p:cNvPr>
          <p:cNvSpPr txBox="1">
            <a:spLocks noChangeArrowheads="1"/>
          </p:cNvSpPr>
          <p:nvPr/>
        </p:nvSpPr>
        <p:spPr bwMode="auto">
          <a:xfrm>
            <a:off x="1524000" y="5813425"/>
            <a:ext cx="6400800"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accent2"/>
              </a:buClr>
              <a:buSzPct val="80000"/>
              <a:buFont typeface="Wingdings" panose="05000000000000000000" pitchFamily="2" charset="2"/>
              <a:buChar char="l"/>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tx1"/>
              </a:buClr>
              <a:buSzPct val="90000"/>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1"/>
              </a:buClr>
              <a:buSzPct val="60000"/>
              <a:buFont typeface="Wingdings" panose="05000000000000000000" pitchFamily="2" charset="2"/>
              <a:buChar char="l"/>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9pPr>
          </a:lstStyle>
          <a:p>
            <a:pPr eaLnBrk="1" hangingPunct="1">
              <a:spcBef>
                <a:spcPct val="50000"/>
              </a:spcBef>
              <a:buClrTx/>
              <a:buSzTx/>
              <a:buFontTx/>
              <a:buNone/>
            </a:pPr>
            <a:r>
              <a:rPr lang="en-US" altLang="en-US" sz="4000" b="1" i="1"/>
              <a:t>Where is your Peace today?</a:t>
            </a:r>
            <a:endParaRPr lang="en-US" altLang="en-US" sz="3600" b="1"/>
          </a:p>
        </p:txBody>
      </p:sp>
      <p:sp>
        <p:nvSpPr>
          <p:cNvPr id="2" name="Minus Sign 1">
            <a:extLst>
              <a:ext uri="{FF2B5EF4-FFF2-40B4-BE49-F238E27FC236}">
                <a16:creationId xmlns:a16="http://schemas.microsoft.com/office/drawing/2014/main" id="{2EA9F5EB-F1B5-4E0A-AA45-F64964791C1E}"/>
              </a:ext>
            </a:extLst>
          </p:cNvPr>
          <p:cNvSpPr/>
          <p:nvPr/>
        </p:nvSpPr>
        <p:spPr bwMode="auto">
          <a:xfrm>
            <a:off x="-609600" y="5181600"/>
            <a:ext cx="10287000" cy="427038"/>
          </a:xfrm>
          <a:prstGeom prst="mathMinus">
            <a:avLst/>
          </a:prstGeom>
          <a:solidFill>
            <a:srgbClr val="FF0000"/>
          </a:solidFill>
          <a:ln w="9525" cap="flat" cmpd="sng" algn="ctr">
            <a:solidFill>
              <a:schemeClr val="bg2"/>
            </a:solidFill>
            <a:prstDash val="solid"/>
            <a:round/>
            <a:headEnd type="none" w="med" len="med"/>
            <a:tailEnd type="none" w="med" len="med"/>
          </a:ln>
          <a:effectLst/>
          <a:extLst/>
        </p:spPr>
        <p:txBody>
          <a:bodyPr wrap="none"/>
          <a:lstStyle/>
          <a:p>
            <a:pPr eaLnBrk="1" hangingPunct="1">
              <a:defRPr/>
            </a:pPr>
            <a:endParaRPr lang="en-US"/>
          </a:p>
        </p:txBody>
      </p:sp>
      <p:cxnSp>
        <p:nvCxnSpPr>
          <p:cNvPr id="72713" name="Straight Connector 9">
            <a:extLst>
              <a:ext uri="{FF2B5EF4-FFF2-40B4-BE49-F238E27FC236}">
                <a16:creationId xmlns:a16="http://schemas.microsoft.com/office/drawing/2014/main" id="{24C52D7C-6BED-42E1-99D2-E30CD76439FF}"/>
              </a:ext>
            </a:extLst>
          </p:cNvPr>
          <p:cNvCxnSpPr>
            <a:cxnSpLocks/>
          </p:cNvCxnSpPr>
          <p:nvPr/>
        </p:nvCxnSpPr>
        <p:spPr bwMode="auto">
          <a:xfrm>
            <a:off x="1295400" y="2667000"/>
            <a:ext cx="2209800" cy="0"/>
          </a:xfrm>
          <a:prstGeom prst="line">
            <a:avLst/>
          </a:prstGeom>
          <a:noFill/>
          <a:ln w="57150" algn="ctr">
            <a:solidFill>
              <a:srgbClr val="FF0000"/>
            </a:solidFill>
            <a:round/>
            <a:headEnd/>
            <a:tailEnd/>
          </a:ln>
          <a:effectLst>
            <a:outerShdw dist="35921" dir="2700000" algn="ctr" rotWithShape="0">
              <a:schemeClr val="bg2"/>
            </a:outerShdw>
          </a:effectLst>
          <a:extLst>
            <a:ext uri="{909E8E84-426E-40DD-AFC4-6F175D3DCCD1}">
              <a14:hiddenFill xmlns:a14="http://schemas.microsoft.com/office/drawing/2010/main">
                <a:noFill/>
              </a14:hiddenFill>
            </a:ext>
          </a:extLst>
        </p:spPr>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528" fill="hold" grpId="0" nodeType="afterEffect">
                                  <p:stCondLst>
                                    <p:cond delay="100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animEffect transition="in" filter="fade">
                                      <p:cBhvr>
                                        <p:cTn id="9" dur="500"/>
                                        <p:tgtEl>
                                          <p:spTgt spid="8"/>
                                        </p:tgtEl>
                                      </p:cBhvr>
                                    </p:animEffect>
                                    <p:anim calcmode="lin" valueType="num">
                                      <p:cBhvr>
                                        <p:cTn id="10" dur="500" fill="hold"/>
                                        <p:tgtEl>
                                          <p:spTgt spid="8"/>
                                        </p:tgtEl>
                                        <p:attrNameLst>
                                          <p:attrName>ppt_x</p:attrName>
                                        </p:attrNameLst>
                                      </p:cBhvr>
                                      <p:tavLst>
                                        <p:tav tm="0">
                                          <p:val>
                                            <p:fltVal val="0.5"/>
                                          </p:val>
                                        </p:tav>
                                        <p:tav tm="100000">
                                          <p:val>
                                            <p:strVal val="#ppt_x"/>
                                          </p:val>
                                        </p:tav>
                                      </p:tavLst>
                                    </p:anim>
                                    <p:anim calcmode="lin" valueType="num">
                                      <p:cBhvr>
                                        <p:cTn id="11" dur="500" fill="hold"/>
                                        <p:tgtEl>
                                          <p:spTgt spid="8"/>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82E2BB-EECC-4C17-A248-F3C789F79E03}"/>
              </a:ext>
            </a:extLst>
          </p:cNvPr>
          <p:cNvSpPr>
            <a:spLocks noGrp="1"/>
          </p:cNvSpPr>
          <p:nvPr>
            <p:ph type="ctrTitle"/>
          </p:nvPr>
        </p:nvSpPr>
        <p:spPr/>
        <p:txBody>
          <a:bodyPr/>
          <a:lstStyle/>
          <a:p>
            <a:pPr>
              <a:defRPr/>
            </a:pPr>
            <a:endParaRPr lang="en-US"/>
          </a:p>
        </p:txBody>
      </p:sp>
      <p:sp>
        <p:nvSpPr>
          <p:cNvPr id="106499" name="Subtitle 2">
            <a:extLst>
              <a:ext uri="{FF2B5EF4-FFF2-40B4-BE49-F238E27FC236}">
                <a16:creationId xmlns:a16="http://schemas.microsoft.com/office/drawing/2014/main" id="{4BD49A70-D145-4F07-BA45-5CB001C08FA5}"/>
              </a:ext>
            </a:extLst>
          </p:cNvPr>
          <p:cNvSpPr>
            <a:spLocks noGrp="1" noChangeArrowheads="1"/>
          </p:cNvSpPr>
          <p:nvPr>
            <p:ph type="subTitle" idx="1"/>
          </p:nvPr>
        </p:nvSpPr>
        <p:spPr/>
        <p:txBody>
          <a:bodyPr/>
          <a:lstStyle/>
          <a:p>
            <a:endParaRPr lang="en-US" altLang="en-US"/>
          </a:p>
        </p:txBody>
      </p:sp>
      <p:pic>
        <p:nvPicPr>
          <p:cNvPr id="106500" name="Picture 3">
            <a:extLst>
              <a:ext uri="{FF2B5EF4-FFF2-40B4-BE49-F238E27FC236}">
                <a16:creationId xmlns:a16="http://schemas.microsoft.com/office/drawing/2014/main" id="{F2EE9174-B3AC-40D9-B569-54897BF3486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49344D59-266B-4585-AE13-81D335F0BFC4}"/>
              </a:ext>
            </a:extLst>
          </p:cNvPr>
          <p:cNvSpPr>
            <a:spLocks noGrp="1" noChangeArrowheads="1"/>
          </p:cNvSpPr>
          <p:nvPr>
            <p:ph type="ctrTitle" sz="quarter"/>
          </p:nvPr>
        </p:nvSpPr>
        <p:spPr>
          <a:xfrm>
            <a:off x="533400" y="152400"/>
            <a:ext cx="7772400" cy="1143000"/>
          </a:xfrm>
          <a:effectLst>
            <a:outerShdw dist="107763" dir="2700000" algn="ctr" rotWithShape="0">
              <a:schemeClr val="bg2"/>
            </a:outerShdw>
          </a:effectLst>
        </p:spPr>
        <p:txBody>
          <a:bodyPr/>
          <a:lstStyle/>
          <a:p>
            <a:pPr eaLnBrk="1" hangingPunct="1">
              <a:defRPr/>
            </a:pPr>
            <a:r>
              <a:rPr lang="en-US" b="1" i="1" u="sng" dirty="0">
                <a:latin typeface="Times New Roman"/>
              </a:rPr>
              <a:t>“Count it All Joy…”</a:t>
            </a:r>
            <a:endParaRPr lang="en-US" b="1" i="1" u="sng" dirty="0"/>
          </a:p>
        </p:txBody>
      </p:sp>
      <p:sp>
        <p:nvSpPr>
          <p:cNvPr id="64515" name="Rectangle 4">
            <a:extLst>
              <a:ext uri="{FF2B5EF4-FFF2-40B4-BE49-F238E27FC236}">
                <a16:creationId xmlns:a16="http://schemas.microsoft.com/office/drawing/2014/main" id="{25B2BA6B-73D3-4309-9C8E-195C82E3AE78}"/>
              </a:ext>
            </a:extLst>
          </p:cNvPr>
          <p:cNvSpPr>
            <a:spLocks noChangeArrowheads="1"/>
          </p:cNvSpPr>
          <p:nvPr/>
        </p:nvSpPr>
        <p:spPr bwMode="auto">
          <a:xfrm flipH="1">
            <a:off x="228600" y="7086600"/>
            <a:ext cx="76200" cy="76200"/>
          </a:xfrm>
          <a:prstGeom prst="rect">
            <a:avLst/>
          </a:prstGeom>
          <a:solidFill>
            <a:srgbClr val="99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2"/>
              </a:buClr>
              <a:buSzPct val="80000"/>
              <a:buFont typeface="Wingdings" panose="05000000000000000000" pitchFamily="2" charset="2"/>
              <a:buChar char="l"/>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tx1"/>
              </a:buClr>
              <a:buSzPct val="90000"/>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1"/>
              </a:buClr>
              <a:buSzPct val="60000"/>
              <a:buFont typeface="Wingdings" panose="05000000000000000000" pitchFamily="2" charset="2"/>
              <a:buChar char="l"/>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endParaRPr lang="en-US" altLang="en-US"/>
          </a:p>
        </p:txBody>
      </p:sp>
      <p:sp>
        <p:nvSpPr>
          <p:cNvPr id="64516" name="Text Box 5">
            <a:extLst>
              <a:ext uri="{FF2B5EF4-FFF2-40B4-BE49-F238E27FC236}">
                <a16:creationId xmlns:a16="http://schemas.microsoft.com/office/drawing/2014/main" id="{A322BC86-81F8-4E7D-94D4-CF4C3D328AA0}"/>
              </a:ext>
            </a:extLst>
          </p:cNvPr>
          <p:cNvSpPr txBox="1">
            <a:spLocks noChangeArrowheads="1"/>
          </p:cNvSpPr>
          <p:nvPr/>
        </p:nvSpPr>
        <p:spPr bwMode="auto">
          <a:xfrm>
            <a:off x="0" y="3429000"/>
            <a:ext cx="7772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accent2"/>
              </a:buClr>
              <a:buSzPct val="80000"/>
              <a:buFont typeface="Wingdings" panose="05000000000000000000" pitchFamily="2" charset="2"/>
              <a:buChar char="l"/>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tx1"/>
              </a:buClr>
              <a:buSzPct val="90000"/>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1"/>
              </a:buClr>
              <a:buSzPct val="60000"/>
              <a:buFont typeface="Wingdings" panose="05000000000000000000" pitchFamily="2" charset="2"/>
              <a:buChar char="l"/>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9pPr>
          </a:lstStyle>
          <a:p>
            <a:pPr eaLnBrk="1" hangingPunct="1">
              <a:spcBef>
                <a:spcPct val="50000"/>
              </a:spcBef>
              <a:buClrTx/>
              <a:buSzTx/>
              <a:buFontTx/>
              <a:buNone/>
            </a:pPr>
            <a:r>
              <a:rPr lang="en-US" altLang="en-US" sz="2400"/>
              <a:t>	</a:t>
            </a:r>
            <a:endParaRPr lang="en-US" altLang="en-US"/>
          </a:p>
        </p:txBody>
      </p:sp>
      <p:sp>
        <p:nvSpPr>
          <p:cNvPr id="64517" name="Rectangle 6">
            <a:extLst>
              <a:ext uri="{FF2B5EF4-FFF2-40B4-BE49-F238E27FC236}">
                <a16:creationId xmlns:a16="http://schemas.microsoft.com/office/drawing/2014/main" id="{62E748AF-D6A7-4A35-B116-CD2728095E97}"/>
              </a:ext>
            </a:extLst>
          </p:cNvPr>
          <p:cNvSpPr>
            <a:spLocks noChangeArrowheads="1"/>
          </p:cNvSpPr>
          <p:nvPr/>
        </p:nvSpPr>
        <p:spPr bwMode="auto">
          <a:xfrm>
            <a:off x="228600" y="7086600"/>
            <a:ext cx="76200" cy="76200"/>
          </a:xfrm>
          <a:prstGeom prst="rect">
            <a:avLst/>
          </a:prstGeom>
          <a:solidFill>
            <a:srgbClr val="99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2"/>
              </a:buClr>
              <a:buSzPct val="80000"/>
              <a:buFont typeface="Wingdings" panose="05000000000000000000" pitchFamily="2" charset="2"/>
              <a:buChar char="l"/>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tx1"/>
              </a:buClr>
              <a:buSzPct val="90000"/>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1"/>
              </a:buClr>
              <a:buSzPct val="60000"/>
              <a:buFont typeface="Wingdings" panose="05000000000000000000" pitchFamily="2" charset="2"/>
              <a:buChar char="l"/>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endParaRPr lang="en-US" altLang="en-US"/>
          </a:p>
        </p:txBody>
      </p:sp>
      <p:sp>
        <p:nvSpPr>
          <p:cNvPr id="64518" name="Text Box 7">
            <a:extLst>
              <a:ext uri="{FF2B5EF4-FFF2-40B4-BE49-F238E27FC236}">
                <a16:creationId xmlns:a16="http://schemas.microsoft.com/office/drawing/2014/main" id="{9E3478C5-49BB-4581-8AC5-E5E1814B7DF4}"/>
              </a:ext>
            </a:extLst>
          </p:cNvPr>
          <p:cNvSpPr txBox="1">
            <a:spLocks noChangeArrowheads="1"/>
          </p:cNvSpPr>
          <p:nvPr/>
        </p:nvSpPr>
        <p:spPr bwMode="auto">
          <a:xfrm>
            <a:off x="609600" y="5334000"/>
            <a:ext cx="72390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accent2"/>
              </a:buClr>
              <a:buSzPct val="80000"/>
              <a:buFont typeface="Wingdings" panose="05000000000000000000" pitchFamily="2" charset="2"/>
              <a:buChar char="l"/>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tx1"/>
              </a:buClr>
              <a:buSzPct val="90000"/>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1"/>
              </a:buClr>
              <a:buSzPct val="60000"/>
              <a:buFont typeface="Wingdings" panose="05000000000000000000" pitchFamily="2" charset="2"/>
              <a:buChar char="l"/>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9pPr>
          </a:lstStyle>
          <a:p>
            <a:pPr eaLnBrk="1" hangingPunct="1">
              <a:spcBef>
                <a:spcPct val="50000"/>
              </a:spcBef>
              <a:buClrTx/>
              <a:buSzTx/>
              <a:buFontTx/>
              <a:buNone/>
            </a:pPr>
            <a:endParaRPr lang="en-US" altLang="en-US"/>
          </a:p>
        </p:txBody>
      </p:sp>
      <p:sp>
        <p:nvSpPr>
          <p:cNvPr id="37897" name="Text Box 9">
            <a:extLst>
              <a:ext uri="{FF2B5EF4-FFF2-40B4-BE49-F238E27FC236}">
                <a16:creationId xmlns:a16="http://schemas.microsoft.com/office/drawing/2014/main" id="{7CAF6FB9-7634-4DDB-B26C-A3F0B5869B3D}"/>
              </a:ext>
            </a:extLst>
          </p:cNvPr>
          <p:cNvSpPr txBox="1">
            <a:spLocks noChangeArrowheads="1"/>
          </p:cNvSpPr>
          <p:nvPr/>
        </p:nvSpPr>
        <p:spPr bwMode="auto">
          <a:xfrm>
            <a:off x="952500" y="1905000"/>
            <a:ext cx="6934200" cy="434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accent2"/>
              </a:buClr>
              <a:buSzPct val="80000"/>
              <a:buFont typeface="Wingdings" panose="05000000000000000000" pitchFamily="2" charset="2"/>
              <a:buChar char="l"/>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tx1"/>
              </a:buClr>
              <a:buSzPct val="90000"/>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1"/>
              </a:buClr>
              <a:buSzPct val="60000"/>
              <a:buFont typeface="Wingdings" panose="05000000000000000000" pitchFamily="2" charset="2"/>
              <a:buChar char="l"/>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9pPr>
          </a:lstStyle>
          <a:p>
            <a:pPr eaLnBrk="1" hangingPunct="1">
              <a:spcBef>
                <a:spcPct val="50000"/>
              </a:spcBef>
              <a:buClrTx/>
              <a:buSzTx/>
              <a:buFontTx/>
              <a:buNone/>
            </a:pPr>
            <a:r>
              <a:rPr lang="en-US" altLang="en-US" sz="3600" i="1"/>
              <a:t>James 1:2-4</a:t>
            </a:r>
            <a:endParaRPr lang="en-US" altLang="en-US" sz="3600"/>
          </a:p>
          <a:p>
            <a:pPr eaLnBrk="1" hangingPunct="1">
              <a:spcBef>
                <a:spcPct val="50000"/>
              </a:spcBef>
              <a:buClrTx/>
              <a:buSzTx/>
              <a:buFontTx/>
              <a:buNone/>
            </a:pPr>
            <a:r>
              <a:rPr lang="en-US" altLang="en-US" sz="1800" i="1"/>
              <a:t>2</a:t>
            </a:r>
            <a:r>
              <a:rPr lang="en-US" altLang="en-US" i="1"/>
              <a:t>“Count it all joy, my brother, when you meet trials of various kinds, </a:t>
            </a:r>
            <a:r>
              <a:rPr lang="en-US" altLang="en-US" sz="1800" i="1"/>
              <a:t>3</a:t>
            </a:r>
            <a:r>
              <a:rPr lang="en-US" altLang="en-US" i="1"/>
              <a:t> for you know that the testing of your Faith produces steadfastness.  </a:t>
            </a:r>
            <a:r>
              <a:rPr lang="en-US" altLang="en-US" sz="1800" i="1"/>
              <a:t>4 </a:t>
            </a:r>
            <a:r>
              <a:rPr lang="en-US" altLang="en-US" i="1"/>
              <a:t>And let steadfastness have its full effect, that you may be perfect and complete, lacking nothing.”</a:t>
            </a:r>
            <a:endParaRPr lang="en-US" altLang="en-US"/>
          </a:p>
        </p:txBody>
      </p:sp>
    </p:spTree>
  </p:cSld>
  <p:clrMapOvr>
    <a:masterClrMapping/>
  </p:clrMapOvr>
  <p:transition spd="slow">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2" fill="hold" grpId="0" nodeType="afterEffect">
                                  <p:stCondLst>
                                    <p:cond delay="500"/>
                                  </p:stCondLst>
                                  <p:childTnLst>
                                    <p:set>
                                      <p:cBhvr>
                                        <p:cTn id="6" dur="1" fill="hold">
                                          <p:stCondLst>
                                            <p:cond delay="0"/>
                                          </p:stCondLst>
                                        </p:cTn>
                                        <p:tgtEl>
                                          <p:spTgt spid="37897"/>
                                        </p:tgtEl>
                                        <p:attrNameLst>
                                          <p:attrName>style.visibility</p:attrName>
                                        </p:attrNameLst>
                                      </p:cBhvr>
                                      <p:to>
                                        <p:strVal val="visible"/>
                                      </p:to>
                                    </p:set>
                                    <p:anim calcmode="lin" valueType="num">
                                      <p:cBhvr additive="base">
                                        <p:cTn id="7" dur="500" fill="hold"/>
                                        <p:tgtEl>
                                          <p:spTgt spid="37897"/>
                                        </p:tgtEl>
                                        <p:attrNameLst>
                                          <p:attrName>ppt_x</p:attrName>
                                        </p:attrNameLst>
                                      </p:cBhvr>
                                      <p:tavLst>
                                        <p:tav tm="0">
                                          <p:val>
                                            <p:strVal val="0-#ppt_w/2"/>
                                          </p:val>
                                        </p:tav>
                                        <p:tav tm="100000">
                                          <p:val>
                                            <p:strVal val="#ppt_x"/>
                                          </p:val>
                                        </p:tav>
                                      </p:tavLst>
                                    </p:anim>
                                    <p:anim calcmode="lin" valueType="num">
                                      <p:cBhvr additive="base">
                                        <p:cTn id="8" dur="500" fill="hold"/>
                                        <p:tgtEl>
                                          <p:spTgt spid="3789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7" grpId="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49344D59-266B-4585-AE13-81D335F0BFC4}"/>
              </a:ext>
            </a:extLst>
          </p:cNvPr>
          <p:cNvSpPr>
            <a:spLocks noGrp="1" noChangeArrowheads="1"/>
          </p:cNvSpPr>
          <p:nvPr>
            <p:ph type="ctrTitle" sz="quarter"/>
          </p:nvPr>
        </p:nvSpPr>
        <p:spPr>
          <a:xfrm>
            <a:off x="533400" y="152400"/>
            <a:ext cx="7772400" cy="1143000"/>
          </a:xfrm>
          <a:effectLst>
            <a:outerShdw dist="107763" dir="2700000" algn="ctr" rotWithShape="0">
              <a:schemeClr val="bg2"/>
            </a:outerShdw>
          </a:effectLst>
        </p:spPr>
        <p:txBody>
          <a:bodyPr/>
          <a:lstStyle/>
          <a:p>
            <a:pPr eaLnBrk="1" hangingPunct="1">
              <a:defRPr/>
            </a:pPr>
            <a:r>
              <a:rPr lang="en-US" b="1" i="1" u="sng" dirty="0">
                <a:latin typeface="Times New Roman"/>
              </a:rPr>
              <a:t>“Count it All Joy…”</a:t>
            </a:r>
            <a:endParaRPr lang="en-US" b="1" i="1" u="sng" dirty="0"/>
          </a:p>
        </p:txBody>
      </p:sp>
      <p:sp>
        <p:nvSpPr>
          <p:cNvPr id="65539" name="Rectangle 4">
            <a:extLst>
              <a:ext uri="{FF2B5EF4-FFF2-40B4-BE49-F238E27FC236}">
                <a16:creationId xmlns:a16="http://schemas.microsoft.com/office/drawing/2014/main" id="{379D5D17-6C28-4D78-ABA0-1768E6880C2A}"/>
              </a:ext>
            </a:extLst>
          </p:cNvPr>
          <p:cNvSpPr>
            <a:spLocks noChangeArrowheads="1"/>
          </p:cNvSpPr>
          <p:nvPr/>
        </p:nvSpPr>
        <p:spPr bwMode="auto">
          <a:xfrm flipH="1">
            <a:off x="228600" y="7086600"/>
            <a:ext cx="76200" cy="76200"/>
          </a:xfrm>
          <a:prstGeom prst="rect">
            <a:avLst/>
          </a:prstGeom>
          <a:solidFill>
            <a:srgbClr val="99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2"/>
              </a:buClr>
              <a:buSzPct val="80000"/>
              <a:buFont typeface="Wingdings" panose="05000000000000000000" pitchFamily="2" charset="2"/>
              <a:buChar char="l"/>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tx1"/>
              </a:buClr>
              <a:buSzPct val="90000"/>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1"/>
              </a:buClr>
              <a:buSzPct val="60000"/>
              <a:buFont typeface="Wingdings" panose="05000000000000000000" pitchFamily="2" charset="2"/>
              <a:buChar char="l"/>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endParaRPr lang="en-US" altLang="en-US"/>
          </a:p>
        </p:txBody>
      </p:sp>
      <p:sp>
        <p:nvSpPr>
          <p:cNvPr id="65540" name="Text Box 5">
            <a:extLst>
              <a:ext uri="{FF2B5EF4-FFF2-40B4-BE49-F238E27FC236}">
                <a16:creationId xmlns:a16="http://schemas.microsoft.com/office/drawing/2014/main" id="{073AE1A9-9B2C-44AB-B50A-D68029CA519B}"/>
              </a:ext>
            </a:extLst>
          </p:cNvPr>
          <p:cNvSpPr txBox="1">
            <a:spLocks noChangeArrowheads="1"/>
          </p:cNvSpPr>
          <p:nvPr/>
        </p:nvSpPr>
        <p:spPr bwMode="auto">
          <a:xfrm>
            <a:off x="0" y="3429000"/>
            <a:ext cx="7772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accent2"/>
              </a:buClr>
              <a:buSzPct val="80000"/>
              <a:buFont typeface="Wingdings" panose="05000000000000000000" pitchFamily="2" charset="2"/>
              <a:buChar char="l"/>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tx1"/>
              </a:buClr>
              <a:buSzPct val="90000"/>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1"/>
              </a:buClr>
              <a:buSzPct val="60000"/>
              <a:buFont typeface="Wingdings" panose="05000000000000000000" pitchFamily="2" charset="2"/>
              <a:buChar char="l"/>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9pPr>
          </a:lstStyle>
          <a:p>
            <a:pPr eaLnBrk="1" hangingPunct="1">
              <a:spcBef>
                <a:spcPct val="50000"/>
              </a:spcBef>
              <a:buClrTx/>
              <a:buSzTx/>
              <a:buFontTx/>
              <a:buNone/>
            </a:pPr>
            <a:r>
              <a:rPr lang="en-US" altLang="en-US" sz="2400"/>
              <a:t>	</a:t>
            </a:r>
            <a:endParaRPr lang="en-US" altLang="en-US"/>
          </a:p>
        </p:txBody>
      </p:sp>
      <p:sp>
        <p:nvSpPr>
          <p:cNvPr id="65541" name="Rectangle 6">
            <a:extLst>
              <a:ext uri="{FF2B5EF4-FFF2-40B4-BE49-F238E27FC236}">
                <a16:creationId xmlns:a16="http://schemas.microsoft.com/office/drawing/2014/main" id="{15DB0596-8767-4E7E-A85B-315E48E9B84A}"/>
              </a:ext>
            </a:extLst>
          </p:cNvPr>
          <p:cNvSpPr>
            <a:spLocks noChangeArrowheads="1"/>
          </p:cNvSpPr>
          <p:nvPr/>
        </p:nvSpPr>
        <p:spPr bwMode="auto">
          <a:xfrm>
            <a:off x="228600" y="7086600"/>
            <a:ext cx="76200" cy="76200"/>
          </a:xfrm>
          <a:prstGeom prst="rect">
            <a:avLst/>
          </a:prstGeom>
          <a:solidFill>
            <a:srgbClr val="99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2"/>
              </a:buClr>
              <a:buSzPct val="80000"/>
              <a:buFont typeface="Wingdings" panose="05000000000000000000" pitchFamily="2" charset="2"/>
              <a:buChar char="l"/>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tx1"/>
              </a:buClr>
              <a:buSzPct val="90000"/>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1"/>
              </a:buClr>
              <a:buSzPct val="60000"/>
              <a:buFont typeface="Wingdings" panose="05000000000000000000" pitchFamily="2" charset="2"/>
              <a:buChar char="l"/>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endParaRPr lang="en-US" altLang="en-US"/>
          </a:p>
        </p:txBody>
      </p:sp>
      <p:sp>
        <p:nvSpPr>
          <p:cNvPr id="65542" name="Text Box 7">
            <a:extLst>
              <a:ext uri="{FF2B5EF4-FFF2-40B4-BE49-F238E27FC236}">
                <a16:creationId xmlns:a16="http://schemas.microsoft.com/office/drawing/2014/main" id="{D2723C69-0B9F-478E-9133-4C2DEED1147F}"/>
              </a:ext>
            </a:extLst>
          </p:cNvPr>
          <p:cNvSpPr txBox="1">
            <a:spLocks noChangeArrowheads="1"/>
          </p:cNvSpPr>
          <p:nvPr/>
        </p:nvSpPr>
        <p:spPr bwMode="auto">
          <a:xfrm>
            <a:off x="609600" y="5334000"/>
            <a:ext cx="72390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accent2"/>
              </a:buClr>
              <a:buSzPct val="80000"/>
              <a:buFont typeface="Wingdings" panose="05000000000000000000" pitchFamily="2" charset="2"/>
              <a:buChar char="l"/>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tx1"/>
              </a:buClr>
              <a:buSzPct val="90000"/>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1"/>
              </a:buClr>
              <a:buSzPct val="60000"/>
              <a:buFont typeface="Wingdings" panose="05000000000000000000" pitchFamily="2" charset="2"/>
              <a:buChar char="l"/>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9pPr>
          </a:lstStyle>
          <a:p>
            <a:pPr eaLnBrk="1" hangingPunct="1">
              <a:spcBef>
                <a:spcPct val="50000"/>
              </a:spcBef>
              <a:buClrTx/>
              <a:buSzTx/>
              <a:buFontTx/>
              <a:buNone/>
            </a:pPr>
            <a:endParaRPr lang="en-US" altLang="en-US"/>
          </a:p>
        </p:txBody>
      </p:sp>
      <p:sp>
        <p:nvSpPr>
          <p:cNvPr id="65543" name="Text Box 9">
            <a:extLst>
              <a:ext uri="{FF2B5EF4-FFF2-40B4-BE49-F238E27FC236}">
                <a16:creationId xmlns:a16="http://schemas.microsoft.com/office/drawing/2014/main" id="{A5698656-2D74-4E52-8D0D-C426F9ABA903}"/>
              </a:ext>
            </a:extLst>
          </p:cNvPr>
          <p:cNvSpPr txBox="1">
            <a:spLocks noChangeArrowheads="1"/>
          </p:cNvSpPr>
          <p:nvPr/>
        </p:nvSpPr>
        <p:spPr bwMode="auto">
          <a:xfrm>
            <a:off x="952500" y="1905000"/>
            <a:ext cx="6934200" cy="4432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accent2"/>
              </a:buClr>
              <a:buSzPct val="80000"/>
              <a:buFont typeface="Wingdings" panose="05000000000000000000" pitchFamily="2" charset="2"/>
              <a:buChar char="l"/>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tx1"/>
              </a:buClr>
              <a:buSzPct val="90000"/>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1"/>
              </a:buClr>
              <a:buSzPct val="60000"/>
              <a:buFont typeface="Wingdings" panose="05000000000000000000" pitchFamily="2" charset="2"/>
              <a:buChar char="l"/>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9pPr>
          </a:lstStyle>
          <a:p>
            <a:pPr eaLnBrk="1" hangingPunct="1">
              <a:spcBef>
                <a:spcPct val="50000"/>
              </a:spcBef>
              <a:buClrTx/>
              <a:buSzTx/>
              <a:buFontTx/>
              <a:buNone/>
            </a:pPr>
            <a:r>
              <a:rPr lang="en-US" altLang="en-US" sz="3600" i="1"/>
              <a:t>James 1:2-4</a:t>
            </a:r>
            <a:endParaRPr lang="en-US" altLang="en-US" sz="3600"/>
          </a:p>
          <a:p>
            <a:pPr eaLnBrk="1" hangingPunct="1">
              <a:spcBef>
                <a:spcPct val="50000"/>
              </a:spcBef>
              <a:buClrTx/>
              <a:buSzTx/>
              <a:buFontTx/>
              <a:buNone/>
            </a:pPr>
            <a:r>
              <a:rPr lang="en-US" altLang="en-US" sz="1800" i="1"/>
              <a:t>2</a:t>
            </a:r>
            <a:r>
              <a:rPr lang="en-US" altLang="en-US" i="1"/>
              <a:t>“Count it all joy, my brother, </a:t>
            </a:r>
            <a:r>
              <a:rPr lang="en-US" altLang="en-US" b="1" i="1"/>
              <a:t>when</a:t>
            </a:r>
            <a:r>
              <a:rPr lang="en-US" altLang="en-US" i="1"/>
              <a:t> you meet trials of various kinds, </a:t>
            </a:r>
            <a:r>
              <a:rPr lang="en-US" altLang="en-US" sz="1800" i="1"/>
              <a:t>3</a:t>
            </a:r>
            <a:r>
              <a:rPr lang="en-US" altLang="en-US" i="1"/>
              <a:t> for you know that the testing of your Faith produces steadfastness.  </a:t>
            </a:r>
            <a:r>
              <a:rPr lang="en-US" altLang="en-US" sz="1800" i="1"/>
              <a:t>4 </a:t>
            </a:r>
            <a:r>
              <a:rPr lang="en-US" altLang="en-US" i="1"/>
              <a:t>And let steadfastness have its full effect, that you may be perfect and complete, lacking nothing.”</a:t>
            </a:r>
            <a:endParaRPr lang="en-US" altLang="en-US"/>
          </a:p>
        </p:txBody>
      </p:sp>
      <p:cxnSp>
        <p:nvCxnSpPr>
          <p:cNvPr id="65544" name="Straight Connector 2">
            <a:extLst>
              <a:ext uri="{FF2B5EF4-FFF2-40B4-BE49-F238E27FC236}">
                <a16:creationId xmlns:a16="http://schemas.microsoft.com/office/drawing/2014/main" id="{31B97394-8D0C-4EAA-853A-23357A400F62}"/>
              </a:ext>
            </a:extLst>
          </p:cNvPr>
          <p:cNvCxnSpPr>
            <a:cxnSpLocks/>
          </p:cNvCxnSpPr>
          <p:nvPr/>
        </p:nvCxnSpPr>
        <p:spPr bwMode="auto">
          <a:xfrm>
            <a:off x="5943600" y="3200400"/>
            <a:ext cx="914400" cy="0"/>
          </a:xfrm>
          <a:prstGeom prst="line">
            <a:avLst/>
          </a:prstGeom>
          <a:noFill/>
          <a:ln w="57150" algn="ctr">
            <a:solidFill>
              <a:srgbClr val="FF0000"/>
            </a:solidFill>
            <a:round/>
            <a:headEnd/>
            <a:tailEnd/>
          </a:ln>
          <a:effectLst>
            <a:outerShdw dist="35921" dir="2700000" algn="ctr" rotWithShape="0">
              <a:schemeClr val="bg2"/>
            </a:outerShdw>
          </a:effectLst>
          <a:extLst>
            <a:ext uri="{909E8E84-426E-40DD-AFC4-6F175D3DCCD1}">
              <a14:hiddenFill xmlns:a14="http://schemas.microsoft.com/office/drawing/2010/main">
                <a:noFill/>
              </a14:hiddenFill>
            </a:ext>
          </a:extLst>
        </p:spPr>
      </p:cxn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49344D59-266B-4585-AE13-81D335F0BFC4}"/>
              </a:ext>
            </a:extLst>
          </p:cNvPr>
          <p:cNvSpPr>
            <a:spLocks noGrp="1" noChangeArrowheads="1"/>
          </p:cNvSpPr>
          <p:nvPr>
            <p:ph type="ctrTitle" sz="quarter"/>
          </p:nvPr>
        </p:nvSpPr>
        <p:spPr>
          <a:xfrm>
            <a:off x="533400" y="152400"/>
            <a:ext cx="7772400" cy="1143000"/>
          </a:xfrm>
          <a:effectLst>
            <a:outerShdw dist="107763" dir="2700000" algn="ctr" rotWithShape="0">
              <a:schemeClr val="bg2"/>
            </a:outerShdw>
          </a:effectLst>
        </p:spPr>
        <p:txBody>
          <a:bodyPr/>
          <a:lstStyle/>
          <a:p>
            <a:pPr eaLnBrk="1" hangingPunct="1">
              <a:defRPr/>
            </a:pPr>
            <a:r>
              <a:rPr lang="en-US" b="1" i="1" u="sng" dirty="0">
                <a:latin typeface="Times New Roman"/>
              </a:rPr>
              <a:t>“Count it All Joy…”</a:t>
            </a:r>
            <a:endParaRPr lang="en-US" b="1" i="1" u="sng" dirty="0"/>
          </a:p>
        </p:txBody>
      </p:sp>
      <p:sp>
        <p:nvSpPr>
          <p:cNvPr id="66563" name="Rectangle 4">
            <a:extLst>
              <a:ext uri="{FF2B5EF4-FFF2-40B4-BE49-F238E27FC236}">
                <a16:creationId xmlns:a16="http://schemas.microsoft.com/office/drawing/2014/main" id="{B732EADE-C988-45B3-B5F3-6473FC87D99F}"/>
              </a:ext>
            </a:extLst>
          </p:cNvPr>
          <p:cNvSpPr>
            <a:spLocks noChangeArrowheads="1"/>
          </p:cNvSpPr>
          <p:nvPr/>
        </p:nvSpPr>
        <p:spPr bwMode="auto">
          <a:xfrm flipH="1">
            <a:off x="228600" y="7086600"/>
            <a:ext cx="76200" cy="76200"/>
          </a:xfrm>
          <a:prstGeom prst="rect">
            <a:avLst/>
          </a:prstGeom>
          <a:solidFill>
            <a:srgbClr val="99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2"/>
              </a:buClr>
              <a:buSzPct val="80000"/>
              <a:buFont typeface="Wingdings" panose="05000000000000000000" pitchFamily="2" charset="2"/>
              <a:buChar char="l"/>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tx1"/>
              </a:buClr>
              <a:buSzPct val="90000"/>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1"/>
              </a:buClr>
              <a:buSzPct val="60000"/>
              <a:buFont typeface="Wingdings" panose="05000000000000000000" pitchFamily="2" charset="2"/>
              <a:buChar char="l"/>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endParaRPr lang="en-US" altLang="en-US"/>
          </a:p>
        </p:txBody>
      </p:sp>
      <p:sp>
        <p:nvSpPr>
          <p:cNvPr id="66564" name="Text Box 5">
            <a:extLst>
              <a:ext uri="{FF2B5EF4-FFF2-40B4-BE49-F238E27FC236}">
                <a16:creationId xmlns:a16="http://schemas.microsoft.com/office/drawing/2014/main" id="{3F86B8E8-3D24-4353-AFAF-8562984D09DA}"/>
              </a:ext>
            </a:extLst>
          </p:cNvPr>
          <p:cNvSpPr txBox="1">
            <a:spLocks noChangeArrowheads="1"/>
          </p:cNvSpPr>
          <p:nvPr/>
        </p:nvSpPr>
        <p:spPr bwMode="auto">
          <a:xfrm>
            <a:off x="0" y="3429000"/>
            <a:ext cx="7772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accent2"/>
              </a:buClr>
              <a:buSzPct val="80000"/>
              <a:buFont typeface="Wingdings" panose="05000000000000000000" pitchFamily="2" charset="2"/>
              <a:buChar char="l"/>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tx1"/>
              </a:buClr>
              <a:buSzPct val="90000"/>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1"/>
              </a:buClr>
              <a:buSzPct val="60000"/>
              <a:buFont typeface="Wingdings" panose="05000000000000000000" pitchFamily="2" charset="2"/>
              <a:buChar char="l"/>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9pPr>
          </a:lstStyle>
          <a:p>
            <a:pPr eaLnBrk="1" hangingPunct="1">
              <a:spcBef>
                <a:spcPct val="50000"/>
              </a:spcBef>
              <a:buClrTx/>
              <a:buSzTx/>
              <a:buFontTx/>
              <a:buNone/>
            </a:pPr>
            <a:r>
              <a:rPr lang="en-US" altLang="en-US" sz="2400"/>
              <a:t>	</a:t>
            </a:r>
            <a:endParaRPr lang="en-US" altLang="en-US"/>
          </a:p>
        </p:txBody>
      </p:sp>
      <p:sp>
        <p:nvSpPr>
          <p:cNvPr id="66565" name="Rectangle 6">
            <a:extLst>
              <a:ext uri="{FF2B5EF4-FFF2-40B4-BE49-F238E27FC236}">
                <a16:creationId xmlns:a16="http://schemas.microsoft.com/office/drawing/2014/main" id="{F063DBBC-DF10-4984-8D03-32BB27F38BE0}"/>
              </a:ext>
            </a:extLst>
          </p:cNvPr>
          <p:cNvSpPr>
            <a:spLocks noChangeArrowheads="1"/>
          </p:cNvSpPr>
          <p:nvPr/>
        </p:nvSpPr>
        <p:spPr bwMode="auto">
          <a:xfrm>
            <a:off x="228600" y="7086600"/>
            <a:ext cx="76200" cy="76200"/>
          </a:xfrm>
          <a:prstGeom prst="rect">
            <a:avLst/>
          </a:prstGeom>
          <a:solidFill>
            <a:srgbClr val="99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2"/>
              </a:buClr>
              <a:buSzPct val="80000"/>
              <a:buFont typeface="Wingdings" panose="05000000000000000000" pitchFamily="2" charset="2"/>
              <a:buChar char="l"/>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tx1"/>
              </a:buClr>
              <a:buSzPct val="90000"/>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1"/>
              </a:buClr>
              <a:buSzPct val="60000"/>
              <a:buFont typeface="Wingdings" panose="05000000000000000000" pitchFamily="2" charset="2"/>
              <a:buChar char="l"/>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endParaRPr lang="en-US" altLang="en-US"/>
          </a:p>
        </p:txBody>
      </p:sp>
      <p:sp>
        <p:nvSpPr>
          <p:cNvPr id="66566" name="Text Box 7">
            <a:extLst>
              <a:ext uri="{FF2B5EF4-FFF2-40B4-BE49-F238E27FC236}">
                <a16:creationId xmlns:a16="http://schemas.microsoft.com/office/drawing/2014/main" id="{893BA558-B24D-4665-9DEA-89567DFA8284}"/>
              </a:ext>
            </a:extLst>
          </p:cNvPr>
          <p:cNvSpPr txBox="1">
            <a:spLocks noChangeArrowheads="1"/>
          </p:cNvSpPr>
          <p:nvPr/>
        </p:nvSpPr>
        <p:spPr bwMode="auto">
          <a:xfrm>
            <a:off x="609600" y="5334000"/>
            <a:ext cx="72390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accent2"/>
              </a:buClr>
              <a:buSzPct val="80000"/>
              <a:buFont typeface="Wingdings" panose="05000000000000000000" pitchFamily="2" charset="2"/>
              <a:buChar char="l"/>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tx1"/>
              </a:buClr>
              <a:buSzPct val="90000"/>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1"/>
              </a:buClr>
              <a:buSzPct val="60000"/>
              <a:buFont typeface="Wingdings" panose="05000000000000000000" pitchFamily="2" charset="2"/>
              <a:buChar char="l"/>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9pPr>
          </a:lstStyle>
          <a:p>
            <a:pPr eaLnBrk="1" hangingPunct="1">
              <a:spcBef>
                <a:spcPct val="50000"/>
              </a:spcBef>
              <a:buClrTx/>
              <a:buSzTx/>
              <a:buFontTx/>
              <a:buNone/>
            </a:pPr>
            <a:endParaRPr lang="en-US" altLang="en-US"/>
          </a:p>
        </p:txBody>
      </p:sp>
      <p:sp>
        <p:nvSpPr>
          <p:cNvPr id="66567" name="Text Box 9">
            <a:extLst>
              <a:ext uri="{FF2B5EF4-FFF2-40B4-BE49-F238E27FC236}">
                <a16:creationId xmlns:a16="http://schemas.microsoft.com/office/drawing/2014/main" id="{0CB38D9B-C20E-44A1-8008-7D6CC12F229D}"/>
              </a:ext>
            </a:extLst>
          </p:cNvPr>
          <p:cNvSpPr txBox="1">
            <a:spLocks noChangeArrowheads="1"/>
          </p:cNvSpPr>
          <p:nvPr/>
        </p:nvSpPr>
        <p:spPr bwMode="auto">
          <a:xfrm>
            <a:off x="762000" y="1647825"/>
            <a:ext cx="7696200" cy="4984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accent2"/>
              </a:buClr>
              <a:buSzPct val="80000"/>
              <a:buFont typeface="Wingdings" panose="05000000000000000000" pitchFamily="2" charset="2"/>
              <a:buChar char="l"/>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tx1"/>
              </a:buClr>
              <a:buSzPct val="90000"/>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1"/>
              </a:buClr>
              <a:buSzPct val="60000"/>
              <a:buFont typeface="Wingdings" panose="05000000000000000000" pitchFamily="2" charset="2"/>
              <a:buChar char="l"/>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9pPr>
          </a:lstStyle>
          <a:p>
            <a:pPr eaLnBrk="1" hangingPunct="1">
              <a:spcBef>
                <a:spcPct val="50000"/>
              </a:spcBef>
              <a:buClrTx/>
              <a:buSzTx/>
              <a:buFontTx/>
              <a:buNone/>
            </a:pPr>
            <a:r>
              <a:rPr lang="en-US" altLang="en-US" sz="3000" i="1"/>
              <a:t>James 1:5-8</a:t>
            </a:r>
            <a:endParaRPr lang="en-US" altLang="en-US" sz="3000"/>
          </a:p>
          <a:p>
            <a:pPr eaLnBrk="1" hangingPunct="1">
              <a:spcBef>
                <a:spcPct val="50000"/>
              </a:spcBef>
              <a:buClrTx/>
              <a:buSzTx/>
              <a:buFontTx/>
              <a:buNone/>
            </a:pPr>
            <a:r>
              <a:rPr lang="en-US" altLang="en-US" sz="1800" i="1"/>
              <a:t>5</a:t>
            </a:r>
            <a:r>
              <a:rPr lang="en-US" altLang="en-US" sz="3000" i="1"/>
              <a:t>“If any of you lacks wisdom, let him ask God who gives generously to all without reproach, and it will be given him.  </a:t>
            </a:r>
            <a:r>
              <a:rPr lang="en-US" altLang="en-US" sz="1800" i="1"/>
              <a:t>6</a:t>
            </a:r>
            <a:r>
              <a:rPr lang="en-US" altLang="en-US" sz="3000" i="1"/>
              <a:t> But let him ask in faith, with no doubting, for the one who doubts is like a wave of the seas that is driven and tossed by the wind.  </a:t>
            </a:r>
            <a:r>
              <a:rPr lang="en-US" altLang="en-US" sz="1800" i="1"/>
              <a:t>7</a:t>
            </a:r>
            <a:r>
              <a:rPr lang="en-US" altLang="en-US" sz="3000" i="1"/>
              <a:t> For that person must not suppose that he will receive anything from the Lord; </a:t>
            </a:r>
            <a:r>
              <a:rPr lang="en-US" altLang="en-US" sz="1800" i="1"/>
              <a:t>8</a:t>
            </a:r>
            <a:r>
              <a:rPr lang="en-US" altLang="en-US" sz="3000" i="1"/>
              <a:t> he is a double-minded man, unstable in all his ways.”</a:t>
            </a:r>
            <a:endParaRPr lang="en-US" altLang="en-US" sz="30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49344D59-266B-4585-AE13-81D335F0BFC4}"/>
              </a:ext>
            </a:extLst>
          </p:cNvPr>
          <p:cNvSpPr>
            <a:spLocks noGrp="1" noChangeArrowheads="1"/>
          </p:cNvSpPr>
          <p:nvPr>
            <p:ph type="ctrTitle" sz="quarter"/>
          </p:nvPr>
        </p:nvSpPr>
        <p:spPr>
          <a:xfrm>
            <a:off x="533400" y="152400"/>
            <a:ext cx="7772400" cy="1143000"/>
          </a:xfrm>
          <a:effectLst>
            <a:outerShdw dist="107763" dir="2700000" algn="ctr" rotWithShape="0">
              <a:schemeClr val="bg2"/>
            </a:outerShdw>
          </a:effectLst>
        </p:spPr>
        <p:txBody>
          <a:bodyPr/>
          <a:lstStyle/>
          <a:p>
            <a:pPr eaLnBrk="1" hangingPunct="1">
              <a:defRPr/>
            </a:pPr>
            <a:r>
              <a:rPr lang="en-US" b="1" i="1" u="sng" dirty="0">
                <a:latin typeface="Times New Roman"/>
              </a:rPr>
              <a:t>“Count it All Joy…”</a:t>
            </a:r>
            <a:endParaRPr lang="en-US" b="1" i="1" u="sng" dirty="0"/>
          </a:p>
        </p:txBody>
      </p:sp>
      <p:sp>
        <p:nvSpPr>
          <p:cNvPr id="67587" name="Rectangle 4">
            <a:extLst>
              <a:ext uri="{FF2B5EF4-FFF2-40B4-BE49-F238E27FC236}">
                <a16:creationId xmlns:a16="http://schemas.microsoft.com/office/drawing/2014/main" id="{94C03DCB-07D1-4597-B200-86772763300E}"/>
              </a:ext>
            </a:extLst>
          </p:cNvPr>
          <p:cNvSpPr>
            <a:spLocks noChangeArrowheads="1"/>
          </p:cNvSpPr>
          <p:nvPr/>
        </p:nvSpPr>
        <p:spPr bwMode="auto">
          <a:xfrm flipH="1">
            <a:off x="228600" y="7086600"/>
            <a:ext cx="76200" cy="76200"/>
          </a:xfrm>
          <a:prstGeom prst="rect">
            <a:avLst/>
          </a:prstGeom>
          <a:solidFill>
            <a:srgbClr val="99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2"/>
              </a:buClr>
              <a:buSzPct val="80000"/>
              <a:buFont typeface="Wingdings" panose="05000000000000000000" pitchFamily="2" charset="2"/>
              <a:buChar char="l"/>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tx1"/>
              </a:buClr>
              <a:buSzPct val="90000"/>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1"/>
              </a:buClr>
              <a:buSzPct val="60000"/>
              <a:buFont typeface="Wingdings" panose="05000000000000000000" pitchFamily="2" charset="2"/>
              <a:buChar char="l"/>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endParaRPr lang="en-US" altLang="en-US"/>
          </a:p>
        </p:txBody>
      </p:sp>
      <p:sp>
        <p:nvSpPr>
          <p:cNvPr id="67588" name="Text Box 5">
            <a:extLst>
              <a:ext uri="{FF2B5EF4-FFF2-40B4-BE49-F238E27FC236}">
                <a16:creationId xmlns:a16="http://schemas.microsoft.com/office/drawing/2014/main" id="{330C84A8-BD16-4281-A65E-7C56AE3F3B2C}"/>
              </a:ext>
            </a:extLst>
          </p:cNvPr>
          <p:cNvSpPr txBox="1">
            <a:spLocks noChangeArrowheads="1"/>
          </p:cNvSpPr>
          <p:nvPr/>
        </p:nvSpPr>
        <p:spPr bwMode="auto">
          <a:xfrm>
            <a:off x="0" y="3429000"/>
            <a:ext cx="7772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accent2"/>
              </a:buClr>
              <a:buSzPct val="80000"/>
              <a:buFont typeface="Wingdings" panose="05000000000000000000" pitchFamily="2" charset="2"/>
              <a:buChar char="l"/>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tx1"/>
              </a:buClr>
              <a:buSzPct val="90000"/>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1"/>
              </a:buClr>
              <a:buSzPct val="60000"/>
              <a:buFont typeface="Wingdings" panose="05000000000000000000" pitchFamily="2" charset="2"/>
              <a:buChar char="l"/>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9pPr>
          </a:lstStyle>
          <a:p>
            <a:pPr eaLnBrk="1" hangingPunct="1">
              <a:spcBef>
                <a:spcPct val="50000"/>
              </a:spcBef>
              <a:buClrTx/>
              <a:buSzTx/>
              <a:buFontTx/>
              <a:buNone/>
            </a:pPr>
            <a:r>
              <a:rPr lang="en-US" altLang="en-US" sz="2400"/>
              <a:t>	</a:t>
            </a:r>
            <a:endParaRPr lang="en-US" altLang="en-US"/>
          </a:p>
        </p:txBody>
      </p:sp>
      <p:sp>
        <p:nvSpPr>
          <p:cNvPr id="67589" name="Rectangle 6">
            <a:extLst>
              <a:ext uri="{FF2B5EF4-FFF2-40B4-BE49-F238E27FC236}">
                <a16:creationId xmlns:a16="http://schemas.microsoft.com/office/drawing/2014/main" id="{E00C1A34-DA2D-429F-972B-1DE56D266E4A}"/>
              </a:ext>
            </a:extLst>
          </p:cNvPr>
          <p:cNvSpPr>
            <a:spLocks noChangeArrowheads="1"/>
          </p:cNvSpPr>
          <p:nvPr/>
        </p:nvSpPr>
        <p:spPr bwMode="auto">
          <a:xfrm>
            <a:off x="228600" y="7086600"/>
            <a:ext cx="76200" cy="76200"/>
          </a:xfrm>
          <a:prstGeom prst="rect">
            <a:avLst/>
          </a:prstGeom>
          <a:solidFill>
            <a:srgbClr val="99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2"/>
              </a:buClr>
              <a:buSzPct val="80000"/>
              <a:buFont typeface="Wingdings" panose="05000000000000000000" pitchFamily="2" charset="2"/>
              <a:buChar char="l"/>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tx1"/>
              </a:buClr>
              <a:buSzPct val="90000"/>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1"/>
              </a:buClr>
              <a:buSzPct val="60000"/>
              <a:buFont typeface="Wingdings" panose="05000000000000000000" pitchFamily="2" charset="2"/>
              <a:buChar char="l"/>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endParaRPr lang="en-US" altLang="en-US"/>
          </a:p>
        </p:txBody>
      </p:sp>
      <p:sp>
        <p:nvSpPr>
          <p:cNvPr id="67590" name="Text Box 7">
            <a:extLst>
              <a:ext uri="{FF2B5EF4-FFF2-40B4-BE49-F238E27FC236}">
                <a16:creationId xmlns:a16="http://schemas.microsoft.com/office/drawing/2014/main" id="{7E91DCC8-C057-4F25-9723-C6FDB1E9181D}"/>
              </a:ext>
            </a:extLst>
          </p:cNvPr>
          <p:cNvSpPr txBox="1">
            <a:spLocks noChangeArrowheads="1"/>
          </p:cNvSpPr>
          <p:nvPr/>
        </p:nvSpPr>
        <p:spPr bwMode="auto">
          <a:xfrm>
            <a:off x="609600" y="5334000"/>
            <a:ext cx="72390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accent2"/>
              </a:buClr>
              <a:buSzPct val="80000"/>
              <a:buFont typeface="Wingdings" panose="05000000000000000000" pitchFamily="2" charset="2"/>
              <a:buChar char="l"/>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tx1"/>
              </a:buClr>
              <a:buSzPct val="90000"/>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1"/>
              </a:buClr>
              <a:buSzPct val="60000"/>
              <a:buFont typeface="Wingdings" panose="05000000000000000000" pitchFamily="2" charset="2"/>
              <a:buChar char="l"/>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9pPr>
          </a:lstStyle>
          <a:p>
            <a:pPr eaLnBrk="1" hangingPunct="1">
              <a:spcBef>
                <a:spcPct val="50000"/>
              </a:spcBef>
              <a:buClrTx/>
              <a:buSzTx/>
              <a:buFontTx/>
              <a:buNone/>
            </a:pPr>
            <a:endParaRPr lang="en-US" altLang="en-US"/>
          </a:p>
        </p:txBody>
      </p:sp>
      <p:sp>
        <p:nvSpPr>
          <p:cNvPr id="67591" name="Text Box 9">
            <a:extLst>
              <a:ext uri="{FF2B5EF4-FFF2-40B4-BE49-F238E27FC236}">
                <a16:creationId xmlns:a16="http://schemas.microsoft.com/office/drawing/2014/main" id="{5A5619C2-6A4B-4701-9BB8-81EAC7854143}"/>
              </a:ext>
            </a:extLst>
          </p:cNvPr>
          <p:cNvSpPr txBox="1">
            <a:spLocks noChangeArrowheads="1"/>
          </p:cNvSpPr>
          <p:nvPr/>
        </p:nvSpPr>
        <p:spPr bwMode="auto">
          <a:xfrm>
            <a:off x="762000" y="1647825"/>
            <a:ext cx="7696200" cy="4984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accent2"/>
              </a:buClr>
              <a:buSzPct val="80000"/>
              <a:buFont typeface="Wingdings" panose="05000000000000000000" pitchFamily="2" charset="2"/>
              <a:buChar char="l"/>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tx1"/>
              </a:buClr>
              <a:buSzPct val="90000"/>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1"/>
              </a:buClr>
              <a:buSzPct val="60000"/>
              <a:buFont typeface="Wingdings" panose="05000000000000000000" pitchFamily="2" charset="2"/>
              <a:buChar char="l"/>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9pPr>
          </a:lstStyle>
          <a:p>
            <a:pPr eaLnBrk="1" hangingPunct="1">
              <a:spcBef>
                <a:spcPct val="50000"/>
              </a:spcBef>
              <a:buClrTx/>
              <a:buSzTx/>
              <a:buFontTx/>
              <a:buNone/>
            </a:pPr>
            <a:r>
              <a:rPr lang="en-US" altLang="en-US" sz="3000" i="1"/>
              <a:t>James 1:5-8</a:t>
            </a:r>
            <a:endParaRPr lang="en-US" altLang="en-US" sz="3000"/>
          </a:p>
          <a:p>
            <a:pPr eaLnBrk="1" hangingPunct="1">
              <a:spcBef>
                <a:spcPct val="50000"/>
              </a:spcBef>
              <a:buClrTx/>
              <a:buSzTx/>
              <a:buFontTx/>
              <a:buNone/>
            </a:pPr>
            <a:r>
              <a:rPr lang="en-US" altLang="en-US" sz="1800" i="1"/>
              <a:t>5</a:t>
            </a:r>
            <a:r>
              <a:rPr lang="en-US" altLang="en-US" sz="3000" i="1"/>
              <a:t>“If any of you lacks wisdom, </a:t>
            </a:r>
            <a:r>
              <a:rPr lang="en-US" altLang="en-US" sz="3000" b="1" i="1"/>
              <a:t>let him ask God </a:t>
            </a:r>
            <a:r>
              <a:rPr lang="en-US" altLang="en-US" sz="3000" i="1"/>
              <a:t>who gives generously to all without reproach, and it will be given him.  </a:t>
            </a:r>
            <a:r>
              <a:rPr lang="en-US" altLang="en-US" sz="1800" i="1"/>
              <a:t>6</a:t>
            </a:r>
            <a:r>
              <a:rPr lang="en-US" altLang="en-US" sz="3000" i="1"/>
              <a:t> But let him ask in faith, with no doubting, for the one who doubts is like a wave of the seas that is driven and tossed by the wind.  </a:t>
            </a:r>
            <a:r>
              <a:rPr lang="en-US" altLang="en-US" sz="1800" i="1"/>
              <a:t>7</a:t>
            </a:r>
            <a:r>
              <a:rPr lang="en-US" altLang="en-US" sz="3000" i="1"/>
              <a:t> For that person must not suppose that he will receive anything from the Lord; </a:t>
            </a:r>
            <a:r>
              <a:rPr lang="en-US" altLang="en-US" sz="1800" i="1"/>
              <a:t>8</a:t>
            </a:r>
            <a:r>
              <a:rPr lang="en-US" altLang="en-US" sz="3000" i="1"/>
              <a:t> he is a double-minded man, unstable in all his ways.”</a:t>
            </a:r>
            <a:endParaRPr lang="en-US" altLang="en-US" sz="3000"/>
          </a:p>
        </p:txBody>
      </p:sp>
      <p:cxnSp>
        <p:nvCxnSpPr>
          <p:cNvPr id="67592" name="Straight Connector 7">
            <a:extLst>
              <a:ext uri="{FF2B5EF4-FFF2-40B4-BE49-F238E27FC236}">
                <a16:creationId xmlns:a16="http://schemas.microsoft.com/office/drawing/2014/main" id="{E6342264-6FE8-4621-B07D-9619C907C287}"/>
              </a:ext>
            </a:extLst>
          </p:cNvPr>
          <p:cNvCxnSpPr>
            <a:cxnSpLocks/>
          </p:cNvCxnSpPr>
          <p:nvPr/>
        </p:nvCxnSpPr>
        <p:spPr bwMode="auto">
          <a:xfrm>
            <a:off x="5334000" y="2819400"/>
            <a:ext cx="2590800" cy="0"/>
          </a:xfrm>
          <a:prstGeom prst="line">
            <a:avLst/>
          </a:prstGeom>
          <a:noFill/>
          <a:ln w="57150" algn="ctr">
            <a:solidFill>
              <a:srgbClr val="FF0000"/>
            </a:solidFill>
            <a:round/>
            <a:headEnd/>
            <a:tailEnd/>
          </a:ln>
          <a:effectLst>
            <a:outerShdw dist="35921" dir="2700000" algn="ctr" rotWithShape="0">
              <a:schemeClr val="bg2"/>
            </a:outerShdw>
          </a:effectLst>
          <a:extLst>
            <a:ext uri="{909E8E84-426E-40DD-AFC4-6F175D3DCCD1}">
              <a14:hiddenFill xmlns:a14="http://schemas.microsoft.com/office/drawing/2010/main">
                <a:noFill/>
              </a14:hiddenFill>
            </a:ext>
          </a:extLst>
        </p:spPr>
      </p:cxn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49344D59-266B-4585-AE13-81D335F0BFC4}"/>
              </a:ext>
            </a:extLst>
          </p:cNvPr>
          <p:cNvSpPr>
            <a:spLocks noGrp="1" noChangeArrowheads="1"/>
          </p:cNvSpPr>
          <p:nvPr>
            <p:ph type="ctrTitle" sz="quarter"/>
          </p:nvPr>
        </p:nvSpPr>
        <p:spPr>
          <a:xfrm>
            <a:off x="533400" y="152400"/>
            <a:ext cx="7772400" cy="1143000"/>
          </a:xfrm>
          <a:effectLst>
            <a:outerShdw dist="107763" dir="2700000" algn="ctr" rotWithShape="0">
              <a:schemeClr val="bg2"/>
            </a:outerShdw>
          </a:effectLst>
        </p:spPr>
        <p:txBody>
          <a:bodyPr/>
          <a:lstStyle/>
          <a:p>
            <a:pPr eaLnBrk="1" hangingPunct="1">
              <a:defRPr/>
            </a:pPr>
            <a:r>
              <a:rPr lang="en-US" b="1" i="1" u="sng" dirty="0">
                <a:latin typeface="Times New Roman"/>
              </a:rPr>
              <a:t>“Count it All Joy…”</a:t>
            </a:r>
            <a:endParaRPr lang="en-US" b="1" i="1" u="sng" dirty="0"/>
          </a:p>
        </p:txBody>
      </p:sp>
      <p:sp>
        <p:nvSpPr>
          <p:cNvPr id="68611" name="Rectangle 4">
            <a:extLst>
              <a:ext uri="{FF2B5EF4-FFF2-40B4-BE49-F238E27FC236}">
                <a16:creationId xmlns:a16="http://schemas.microsoft.com/office/drawing/2014/main" id="{2A05B085-0133-4801-80A0-2AB7FF95D706}"/>
              </a:ext>
            </a:extLst>
          </p:cNvPr>
          <p:cNvSpPr>
            <a:spLocks noChangeArrowheads="1"/>
          </p:cNvSpPr>
          <p:nvPr/>
        </p:nvSpPr>
        <p:spPr bwMode="auto">
          <a:xfrm flipH="1">
            <a:off x="228600" y="7086600"/>
            <a:ext cx="76200" cy="76200"/>
          </a:xfrm>
          <a:prstGeom prst="rect">
            <a:avLst/>
          </a:prstGeom>
          <a:solidFill>
            <a:srgbClr val="99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2"/>
              </a:buClr>
              <a:buSzPct val="80000"/>
              <a:buFont typeface="Wingdings" panose="05000000000000000000" pitchFamily="2" charset="2"/>
              <a:buChar char="l"/>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tx1"/>
              </a:buClr>
              <a:buSzPct val="90000"/>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1"/>
              </a:buClr>
              <a:buSzPct val="60000"/>
              <a:buFont typeface="Wingdings" panose="05000000000000000000" pitchFamily="2" charset="2"/>
              <a:buChar char="l"/>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endParaRPr lang="en-US" altLang="en-US"/>
          </a:p>
        </p:txBody>
      </p:sp>
      <p:sp>
        <p:nvSpPr>
          <p:cNvPr id="68612" name="Text Box 5">
            <a:extLst>
              <a:ext uri="{FF2B5EF4-FFF2-40B4-BE49-F238E27FC236}">
                <a16:creationId xmlns:a16="http://schemas.microsoft.com/office/drawing/2014/main" id="{9D8D87E6-AB74-4DAA-ACD7-98B78F74E966}"/>
              </a:ext>
            </a:extLst>
          </p:cNvPr>
          <p:cNvSpPr txBox="1">
            <a:spLocks noChangeArrowheads="1"/>
          </p:cNvSpPr>
          <p:nvPr/>
        </p:nvSpPr>
        <p:spPr bwMode="auto">
          <a:xfrm>
            <a:off x="0" y="3429000"/>
            <a:ext cx="7772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accent2"/>
              </a:buClr>
              <a:buSzPct val="80000"/>
              <a:buFont typeface="Wingdings" panose="05000000000000000000" pitchFamily="2" charset="2"/>
              <a:buChar char="l"/>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tx1"/>
              </a:buClr>
              <a:buSzPct val="90000"/>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1"/>
              </a:buClr>
              <a:buSzPct val="60000"/>
              <a:buFont typeface="Wingdings" panose="05000000000000000000" pitchFamily="2" charset="2"/>
              <a:buChar char="l"/>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9pPr>
          </a:lstStyle>
          <a:p>
            <a:pPr eaLnBrk="1" hangingPunct="1">
              <a:spcBef>
                <a:spcPct val="50000"/>
              </a:spcBef>
              <a:buClrTx/>
              <a:buSzTx/>
              <a:buFontTx/>
              <a:buNone/>
            </a:pPr>
            <a:r>
              <a:rPr lang="en-US" altLang="en-US" sz="2400"/>
              <a:t>	</a:t>
            </a:r>
            <a:endParaRPr lang="en-US" altLang="en-US"/>
          </a:p>
        </p:txBody>
      </p:sp>
      <p:sp>
        <p:nvSpPr>
          <p:cNvPr id="68613" name="Rectangle 6">
            <a:extLst>
              <a:ext uri="{FF2B5EF4-FFF2-40B4-BE49-F238E27FC236}">
                <a16:creationId xmlns:a16="http://schemas.microsoft.com/office/drawing/2014/main" id="{4B448F46-9D9F-4322-8742-4FE22C0493B4}"/>
              </a:ext>
            </a:extLst>
          </p:cNvPr>
          <p:cNvSpPr>
            <a:spLocks noChangeArrowheads="1"/>
          </p:cNvSpPr>
          <p:nvPr/>
        </p:nvSpPr>
        <p:spPr bwMode="auto">
          <a:xfrm>
            <a:off x="228600" y="7086600"/>
            <a:ext cx="76200" cy="76200"/>
          </a:xfrm>
          <a:prstGeom prst="rect">
            <a:avLst/>
          </a:prstGeom>
          <a:solidFill>
            <a:srgbClr val="99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2"/>
              </a:buClr>
              <a:buSzPct val="80000"/>
              <a:buFont typeface="Wingdings" panose="05000000000000000000" pitchFamily="2" charset="2"/>
              <a:buChar char="l"/>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tx1"/>
              </a:buClr>
              <a:buSzPct val="90000"/>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1"/>
              </a:buClr>
              <a:buSzPct val="60000"/>
              <a:buFont typeface="Wingdings" panose="05000000000000000000" pitchFamily="2" charset="2"/>
              <a:buChar char="l"/>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endParaRPr lang="en-US" altLang="en-US"/>
          </a:p>
        </p:txBody>
      </p:sp>
      <p:sp>
        <p:nvSpPr>
          <p:cNvPr id="68614" name="Text Box 7">
            <a:extLst>
              <a:ext uri="{FF2B5EF4-FFF2-40B4-BE49-F238E27FC236}">
                <a16:creationId xmlns:a16="http://schemas.microsoft.com/office/drawing/2014/main" id="{70CDD78A-2CC2-4ACD-9210-FF3AC44A3728}"/>
              </a:ext>
            </a:extLst>
          </p:cNvPr>
          <p:cNvSpPr txBox="1">
            <a:spLocks noChangeArrowheads="1"/>
          </p:cNvSpPr>
          <p:nvPr/>
        </p:nvSpPr>
        <p:spPr bwMode="auto">
          <a:xfrm>
            <a:off x="609600" y="5334000"/>
            <a:ext cx="72390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accent2"/>
              </a:buClr>
              <a:buSzPct val="80000"/>
              <a:buFont typeface="Wingdings" panose="05000000000000000000" pitchFamily="2" charset="2"/>
              <a:buChar char="l"/>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tx1"/>
              </a:buClr>
              <a:buSzPct val="90000"/>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1"/>
              </a:buClr>
              <a:buSzPct val="60000"/>
              <a:buFont typeface="Wingdings" panose="05000000000000000000" pitchFamily="2" charset="2"/>
              <a:buChar char="l"/>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9pPr>
          </a:lstStyle>
          <a:p>
            <a:pPr eaLnBrk="1" hangingPunct="1">
              <a:spcBef>
                <a:spcPct val="50000"/>
              </a:spcBef>
              <a:buClrTx/>
              <a:buSzTx/>
              <a:buFontTx/>
              <a:buNone/>
            </a:pPr>
            <a:endParaRPr lang="en-US" altLang="en-US"/>
          </a:p>
        </p:txBody>
      </p:sp>
      <p:sp>
        <p:nvSpPr>
          <p:cNvPr id="68615" name="Text Box 9">
            <a:extLst>
              <a:ext uri="{FF2B5EF4-FFF2-40B4-BE49-F238E27FC236}">
                <a16:creationId xmlns:a16="http://schemas.microsoft.com/office/drawing/2014/main" id="{2AC06720-FB41-431B-A533-0514CBFB85A0}"/>
              </a:ext>
            </a:extLst>
          </p:cNvPr>
          <p:cNvSpPr txBox="1">
            <a:spLocks noChangeArrowheads="1"/>
          </p:cNvSpPr>
          <p:nvPr/>
        </p:nvSpPr>
        <p:spPr bwMode="auto">
          <a:xfrm>
            <a:off x="762000" y="1647825"/>
            <a:ext cx="7696200" cy="4016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accent2"/>
              </a:buClr>
              <a:buSzPct val="80000"/>
              <a:buFont typeface="Wingdings" panose="05000000000000000000" pitchFamily="2" charset="2"/>
              <a:buChar char="l"/>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tx1"/>
              </a:buClr>
              <a:buSzPct val="90000"/>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1"/>
              </a:buClr>
              <a:buSzPct val="60000"/>
              <a:buFont typeface="Wingdings" panose="05000000000000000000" pitchFamily="2" charset="2"/>
              <a:buChar char="l"/>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9pPr>
          </a:lstStyle>
          <a:p>
            <a:pPr eaLnBrk="1" hangingPunct="1">
              <a:spcBef>
                <a:spcPct val="50000"/>
              </a:spcBef>
              <a:buClrTx/>
              <a:buSzTx/>
              <a:buFontTx/>
              <a:buNone/>
            </a:pPr>
            <a:r>
              <a:rPr lang="en-US" altLang="en-US" sz="3000" i="1"/>
              <a:t>James 1:12-16</a:t>
            </a:r>
          </a:p>
          <a:p>
            <a:pPr eaLnBrk="1" hangingPunct="1">
              <a:spcBef>
                <a:spcPct val="50000"/>
              </a:spcBef>
              <a:buClrTx/>
              <a:buSzTx/>
              <a:buFontTx/>
              <a:buNone/>
            </a:pPr>
            <a:r>
              <a:rPr lang="en-US" altLang="en-US" sz="1800" i="1"/>
              <a:t>12</a:t>
            </a:r>
            <a:r>
              <a:rPr lang="en-US" altLang="en-US" sz="3000" i="1"/>
              <a:t>“Blessed is the man who remains steadfast under trials, for when he has stood the test he will receive the crown of life, which God has promised to those who love him.  </a:t>
            </a:r>
            <a:r>
              <a:rPr lang="en-US" altLang="en-US" sz="1800" i="1"/>
              <a:t>13</a:t>
            </a:r>
            <a:r>
              <a:rPr lang="en-US" altLang="en-US" sz="3000" i="1"/>
              <a:t> Let no one say when he is tempted, I am being tempted by God, for God cannot be tempted with evil, and he himself tempts no one.  </a:t>
            </a:r>
            <a:endParaRPr lang="en-US" altLang="en-US" sz="30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49344D59-266B-4585-AE13-81D335F0BFC4}"/>
              </a:ext>
            </a:extLst>
          </p:cNvPr>
          <p:cNvSpPr>
            <a:spLocks noGrp="1" noChangeArrowheads="1"/>
          </p:cNvSpPr>
          <p:nvPr>
            <p:ph type="ctrTitle" sz="quarter"/>
          </p:nvPr>
        </p:nvSpPr>
        <p:spPr>
          <a:xfrm>
            <a:off x="533400" y="152400"/>
            <a:ext cx="7772400" cy="1143000"/>
          </a:xfrm>
          <a:effectLst>
            <a:outerShdw dist="107763" dir="2700000" algn="ctr" rotWithShape="0">
              <a:schemeClr val="bg2"/>
            </a:outerShdw>
          </a:effectLst>
        </p:spPr>
        <p:txBody>
          <a:bodyPr/>
          <a:lstStyle/>
          <a:p>
            <a:pPr eaLnBrk="1" hangingPunct="1">
              <a:defRPr/>
            </a:pPr>
            <a:r>
              <a:rPr lang="en-US" b="1" i="1" u="sng" dirty="0">
                <a:latin typeface="Times New Roman"/>
              </a:rPr>
              <a:t>“Count it All Joy…”</a:t>
            </a:r>
            <a:endParaRPr lang="en-US" b="1" i="1" u="sng" dirty="0"/>
          </a:p>
        </p:txBody>
      </p:sp>
      <p:sp>
        <p:nvSpPr>
          <p:cNvPr id="69635" name="Rectangle 4">
            <a:extLst>
              <a:ext uri="{FF2B5EF4-FFF2-40B4-BE49-F238E27FC236}">
                <a16:creationId xmlns:a16="http://schemas.microsoft.com/office/drawing/2014/main" id="{55161E0F-A5D3-42CD-B4F1-0D32A668CC80}"/>
              </a:ext>
            </a:extLst>
          </p:cNvPr>
          <p:cNvSpPr>
            <a:spLocks noChangeArrowheads="1"/>
          </p:cNvSpPr>
          <p:nvPr/>
        </p:nvSpPr>
        <p:spPr bwMode="auto">
          <a:xfrm flipH="1">
            <a:off x="228600" y="7086600"/>
            <a:ext cx="76200" cy="76200"/>
          </a:xfrm>
          <a:prstGeom prst="rect">
            <a:avLst/>
          </a:prstGeom>
          <a:solidFill>
            <a:srgbClr val="99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2"/>
              </a:buClr>
              <a:buSzPct val="80000"/>
              <a:buFont typeface="Wingdings" panose="05000000000000000000" pitchFamily="2" charset="2"/>
              <a:buChar char="l"/>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tx1"/>
              </a:buClr>
              <a:buSzPct val="90000"/>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1"/>
              </a:buClr>
              <a:buSzPct val="60000"/>
              <a:buFont typeface="Wingdings" panose="05000000000000000000" pitchFamily="2" charset="2"/>
              <a:buChar char="l"/>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endParaRPr lang="en-US" altLang="en-US"/>
          </a:p>
        </p:txBody>
      </p:sp>
      <p:sp>
        <p:nvSpPr>
          <p:cNvPr id="69636" name="Text Box 5">
            <a:extLst>
              <a:ext uri="{FF2B5EF4-FFF2-40B4-BE49-F238E27FC236}">
                <a16:creationId xmlns:a16="http://schemas.microsoft.com/office/drawing/2014/main" id="{792C625E-1F1A-450D-B16B-3937663E7381}"/>
              </a:ext>
            </a:extLst>
          </p:cNvPr>
          <p:cNvSpPr txBox="1">
            <a:spLocks noChangeArrowheads="1"/>
          </p:cNvSpPr>
          <p:nvPr/>
        </p:nvSpPr>
        <p:spPr bwMode="auto">
          <a:xfrm>
            <a:off x="0" y="3429000"/>
            <a:ext cx="7772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accent2"/>
              </a:buClr>
              <a:buSzPct val="80000"/>
              <a:buFont typeface="Wingdings" panose="05000000000000000000" pitchFamily="2" charset="2"/>
              <a:buChar char="l"/>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tx1"/>
              </a:buClr>
              <a:buSzPct val="90000"/>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1"/>
              </a:buClr>
              <a:buSzPct val="60000"/>
              <a:buFont typeface="Wingdings" panose="05000000000000000000" pitchFamily="2" charset="2"/>
              <a:buChar char="l"/>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9pPr>
          </a:lstStyle>
          <a:p>
            <a:pPr eaLnBrk="1" hangingPunct="1">
              <a:spcBef>
                <a:spcPct val="50000"/>
              </a:spcBef>
              <a:buClrTx/>
              <a:buSzTx/>
              <a:buFontTx/>
              <a:buNone/>
            </a:pPr>
            <a:r>
              <a:rPr lang="en-US" altLang="en-US" sz="2400"/>
              <a:t>	</a:t>
            </a:r>
            <a:endParaRPr lang="en-US" altLang="en-US"/>
          </a:p>
        </p:txBody>
      </p:sp>
      <p:sp>
        <p:nvSpPr>
          <p:cNvPr id="69637" name="Rectangle 6">
            <a:extLst>
              <a:ext uri="{FF2B5EF4-FFF2-40B4-BE49-F238E27FC236}">
                <a16:creationId xmlns:a16="http://schemas.microsoft.com/office/drawing/2014/main" id="{74C76787-11B5-47AB-A379-90D62873CD96}"/>
              </a:ext>
            </a:extLst>
          </p:cNvPr>
          <p:cNvSpPr>
            <a:spLocks noChangeArrowheads="1"/>
          </p:cNvSpPr>
          <p:nvPr/>
        </p:nvSpPr>
        <p:spPr bwMode="auto">
          <a:xfrm>
            <a:off x="228600" y="7086600"/>
            <a:ext cx="76200" cy="76200"/>
          </a:xfrm>
          <a:prstGeom prst="rect">
            <a:avLst/>
          </a:prstGeom>
          <a:solidFill>
            <a:srgbClr val="99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2"/>
              </a:buClr>
              <a:buSzPct val="80000"/>
              <a:buFont typeface="Wingdings" panose="05000000000000000000" pitchFamily="2" charset="2"/>
              <a:buChar char="l"/>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tx1"/>
              </a:buClr>
              <a:buSzPct val="90000"/>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1"/>
              </a:buClr>
              <a:buSzPct val="60000"/>
              <a:buFont typeface="Wingdings" panose="05000000000000000000" pitchFamily="2" charset="2"/>
              <a:buChar char="l"/>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endParaRPr lang="en-US" altLang="en-US"/>
          </a:p>
        </p:txBody>
      </p:sp>
      <p:sp>
        <p:nvSpPr>
          <p:cNvPr id="69638" name="Text Box 7">
            <a:extLst>
              <a:ext uri="{FF2B5EF4-FFF2-40B4-BE49-F238E27FC236}">
                <a16:creationId xmlns:a16="http://schemas.microsoft.com/office/drawing/2014/main" id="{59788A69-825B-4803-9BFB-D31618D92F4D}"/>
              </a:ext>
            </a:extLst>
          </p:cNvPr>
          <p:cNvSpPr txBox="1">
            <a:spLocks noChangeArrowheads="1"/>
          </p:cNvSpPr>
          <p:nvPr/>
        </p:nvSpPr>
        <p:spPr bwMode="auto">
          <a:xfrm>
            <a:off x="609600" y="5334000"/>
            <a:ext cx="72390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accent2"/>
              </a:buClr>
              <a:buSzPct val="80000"/>
              <a:buFont typeface="Wingdings" panose="05000000000000000000" pitchFamily="2" charset="2"/>
              <a:buChar char="l"/>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tx1"/>
              </a:buClr>
              <a:buSzPct val="90000"/>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1"/>
              </a:buClr>
              <a:buSzPct val="60000"/>
              <a:buFont typeface="Wingdings" panose="05000000000000000000" pitchFamily="2" charset="2"/>
              <a:buChar char="l"/>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9pPr>
          </a:lstStyle>
          <a:p>
            <a:pPr eaLnBrk="1" hangingPunct="1">
              <a:spcBef>
                <a:spcPct val="50000"/>
              </a:spcBef>
              <a:buClrTx/>
              <a:buSzTx/>
              <a:buFontTx/>
              <a:buNone/>
            </a:pPr>
            <a:endParaRPr lang="en-US" altLang="en-US"/>
          </a:p>
        </p:txBody>
      </p:sp>
      <p:sp>
        <p:nvSpPr>
          <p:cNvPr id="69639" name="Text Box 9">
            <a:extLst>
              <a:ext uri="{FF2B5EF4-FFF2-40B4-BE49-F238E27FC236}">
                <a16:creationId xmlns:a16="http://schemas.microsoft.com/office/drawing/2014/main" id="{DDD089CA-C0CE-46B7-9E1D-DD4FF3EF3B19}"/>
              </a:ext>
            </a:extLst>
          </p:cNvPr>
          <p:cNvSpPr txBox="1">
            <a:spLocks noChangeArrowheads="1"/>
          </p:cNvSpPr>
          <p:nvPr/>
        </p:nvSpPr>
        <p:spPr bwMode="auto">
          <a:xfrm>
            <a:off x="762000" y="1647825"/>
            <a:ext cx="7696200" cy="3122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accent2"/>
              </a:buClr>
              <a:buSzPct val="80000"/>
              <a:buFont typeface="Wingdings" panose="05000000000000000000" pitchFamily="2" charset="2"/>
              <a:buChar char="l"/>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tx1"/>
              </a:buClr>
              <a:buSzPct val="90000"/>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1"/>
              </a:buClr>
              <a:buSzPct val="60000"/>
              <a:buFont typeface="Wingdings" panose="05000000000000000000" pitchFamily="2" charset="2"/>
              <a:buChar char="l"/>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9pPr>
          </a:lstStyle>
          <a:p>
            <a:pPr eaLnBrk="1" hangingPunct="1">
              <a:spcBef>
                <a:spcPct val="50000"/>
              </a:spcBef>
              <a:buClrTx/>
              <a:buSzTx/>
              <a:buFontTx/>
              <a:buNone/>
            </a:pPr>
            <a:r>
              <a:rPr lang="en-US" altLang="en-US" sz="3000" i="1"/>
              <a:t>James 1:12-16</a:t>
            </a:r>
          </a:p>
          <a:p>
            <a:pPr eaLnBrk="1" hangingPunct="1">
              <a:spcBef>
                <a:spcPct val="50000"/>
              </a:spcBef>
              <a:buClrTx/>
              <a:buSzTx/>
              <a:buFontTx/>
              <a:buNone/>
            </a:pPr>
            <a:r>
              <a:rPr lang="en-US" altLang="en-US" sz="1800" i="1"/>
              <a:t>14</a:t>
            </a:r>
            <a:r>
              <a:rPr lang="en-US" altLang="en-US" sz="3000" i="1"/>
              <a:t>“But each person is tempted when he is lured and enticed by his own desire. </a:t>
            </a:r>
            <a:r>
              <a:rPr lang="en-US" altLang="en-US" sz="1800" i="1"/>
              <a:t>15</a:t>
            </a:r>
            <a:r>
              <a:rPr lang="en-US" altLang="en-US" i="1"/>
              <a:t> </a:t>
            </a:r>
            <a:r>
              <a:rPr lang="en-US" altLang="en-US" sz="3000" i="1"/>
              <a:t>Then desire when it has been conceived gives birth to sin, and sin when it is fully grown brings forth death.  </a:t>
            </a:r>
            <a:r>
              <a:rPr lang="en-US" altLang="en-US" sz="1800" i="1"/>
              <a:t>16</a:t>
            </a:r>
            <a:r>
              <a:rPr lang="en-US" altLang="en-US" sz="3000" i="1"/>
              <a:t> Do not be deceived, my beloved brethren.”</a:t>
            </a:r>
            <a:endParaRPr lang="en-US" altLang="en-US" sz="30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49344D59-266B-4585-AE13-81D335F0BFC4}"/>
              </a:ext>
            </a:extLst>
          </p:cNvPr>
          <p:cNvSpPr>
            <a:spLocks noGrp="1" noChangeArrowheads="1"/>
          </p:cNvSpPr>
          <p:nvPr>
            <p:ph type="ctrTitle" sz="quarter"/>
          </p:nvPr>
        </p:nvSpPr>
        <p:spPr>
          <a:xfrm>
            <a:off x="533400" y="152400"/>
            <a:ext cx="7772400" cy="1143000"/>
          </a:xfrm>
          <a:effectLst>
            <a:outerShdw dist="107763" dir="2700000" algn="ctr" rotWithShape="0">
              <a:schemeClr val="bg2"/>
            </a:outerShdw>
          </a:effectLst>
        </p:spPr>
        <p:txBody>
          <a:bodyPr/>
          <a:lstStyle/>
          <a:p>
            <a:pPr eaLnBrk="1" hangingPunct="1">
              <a:defRPr/>
            </a:pPr>
            <a:r>
              <a:rPr lang="en-US" b="1" i="1" u="sng" dirty="0">
                <a:latin typeface="Times New Roman"/>
              </a:rPr>
              <a:t>“Count it All Joy…”</a:t>
            </a:r>
            <a:endParaRPr lang="en-US" b="1" i="1" u="sng" dirty="0"/>
          </a:p>
        </p:txBody>
      </p:sp>
      <p:sp>
        <p:nvSpPr>
          <p:cNvPr id="70659" name="Rectangle 4">
            <a:extLst>
              <a:ext uri="{FF2B5EF4-FFF2-40B4-BE49-F238E27FC236}">
                <a16:creationId xmlns:a16="http://schemas.microsoft.com/office/drawing/2014/main" id="{671678EB-FD75-4178-BC2F-4BD1BE6A28B1}"/>
              </a:ext>
            </a:extLst>
          </p:cNvPr>
          <p:cNvSpPr>
            <a:spLocks noChangeArrowheads="1"/>
          </p:cNvSpPr>
          <p:nvPr/>
        </p:nvSpPr>
        <p:spPr bwMode="auto">
          <a:xfrm flipH="1">
            <a:off x="228600" y="7086600"/>
            <a:ext cx="76200" cy="76200"/>
          </a:xfrm>
          <a:prstGeom prst="rect">
            <a:avLst/>
          </a:prstGeom>
          <a:solidFill>
            <a:srgbClr val="99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2"/>
              </a:buClr>
              <a:buSzPct val="80000"/>
              <a:buFont typeface="Wingdings" panose="05000000000000000000" pitchFamily="2" charset="2"/>
              <a:buChar char="l"/>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tx1"/>
              </a:buClr>
              <a:buSzPct val="90000"/>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1"/>
              </a:buClr>
              <a:buSzPct val="60000"/>
              <a:buFont typeface="Wingdings" panose="05000000000000000000" pitchFamily="2" charset="2"/>
              <a:buChar char="l"/>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endParaRPr lang="en-US" altLang="en-US"/>
          </a:p>
        </p:txBody>
      </p:sp>
      <p:sp>
        <p:nvSpPr>
          <p:cNvPr id="70660" name="Text Box 5">
            <a:extLst>
              <a:ext uri="{FF2B5EF4-FFF2-40B4-BE49-F238E27FC236}">
                <a16:creationId xmlns:a16="http://schemas.microsoft.com/office/drawing/2014/main" id="{800A6F9D-392C-4799-BB38-66D1703F136E}"/>
              </a:ext>
            </a:extLst>
          </p:cNvPr>
          <p:cNvSpPr txBox="1">
            <a:spLocks noChangeArrowheads="1"/>
          </p:cNvSpPr>
          <p:nvPr/>
        </p:nvSpPr>
        <p:spPr bwMode="auto">
          <a:xfrm>
            <a:off x="0" y="3429000"/>
            <a:ext cx="7772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accent2"/>
              </a:buClr>
              <a:buSzPct val="80000"/>
              <a:buFont typeface="Wingdings" panose="05000000000000000000" pitchFamily="2" charset="2"/>
              <a:buChar char="l"/>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tx1"/>
              </a:buClr>
              <a:buSzPct val="90000"/>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1"/>
              </a:buClr>
              <a:buSzPct val="60000"/>
              <a:buFont typeface="Wingdings" panose="05000000000000000000" pitchFamily="2" charset="2"/>
              <a:buChar char="l"/>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9pPr>
          </a:lstStyle>
          <a:p>
            <a:pPr eaLnBrk="1" hangingPunct="1">
              <a:spcBef>
                <a:spcPct val="50000"/>
              </a:spcBef>
              <a:buClrTx/>
              <a:buSzTx/>
              <a:buFontTx/>
              <a:buNone/>
            </a:pPr>
            <a:r>
              <a:rPr lang="en-US" altLang="en-US" sz="2400"/>
              <a:t>	</a:t>
            </a:r>
            <a:endParaRPr lang="en-US" altLang="en-US"/>
          </a:p>
        </p:txBody>
      </p:sp>
      <p:sp>
        <p:nvSpPr>
          <p:cNvPr id="70661" name="Rectangle 6">
            <a:extLst>
              <a:ext uri="{FF2B5EF4-FFF2-40B4-BE49-F238E27FC236}">
                <a16:creationId xmlns:a16="http://schemas.microsoft.com/office/drawing/2014/main" id="{3C5EB687-2CA5-4401-9E54-57149C426907}"/>
              </a:ext>
            </a:extLst>
          </p:cNvPr>
          <p:cNvSpPr>
            <a:spLocks noChangeArrowheads="1"/>
          </p:cNvSpPr>
          <p:nvPr/>
        </p:nvSpPr>
        <p:spPr bwMode="auto">
          <a:xfrm>
            <a:off x="228600" y="7086600"/>
            <a:ext cx="76200" cy="76200"/>
          </a:xfrm>
          <a:prstGeom prst="rect">
            <a:avLst/>
          </a:prstGeom>
          <a:solidFill>
            <a:srgbClr val="99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2"/>
              </a:buClr>
              <a:buSzPct val="80000"/>
              <a:buFont typeface="Wingdings" panose="05000000000000000000" pitchFamily="2" charset="2"/>
              <a:buChar char="l"/>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tx1"/>
              </a:buClr>
              <a:buSzPct val="90000"/>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1"/>
              </a:buClr>
              <a:buSzPct val="60000"/>
              <a:buFont typeface="Wingdings" panose="05000000000000000000" pitchFamily="2" charset="2"/>
              <a:buChar char="l"/>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endParaRPr lang="en-US" altLang="en-US"/>
          </a:p>
        </p:txBody>
      </p:sp>
      <p:sp>
        <p:nvSpPr>
          <p:cNvPr id="70662" name="Text Box 7">
            <a:extLst>
              <a:ext uri="{FF2B5EF4-FFF2-40B4-BE49-F238E27FC236}">
                <a16:creationId xmlns:a16="http://schemas.microsoft.com/office/drawing/2014/main" id="{16E14F66-3F3C-4151-8515-8BFC60892B76}"/>
              </a:ext>
            </a:extLst>
          </p:cNvPr>
          <p:cNvSpPr txBox="1">
            <a:spLocks noChangeArrowheads="1"/>
          </p:cNvSpPr>
          <p:nvPr/>
        </p:nvSpPr>
        <p:spPr bwMode="auto">
          <a:xfrm>
            <a:off x="609600" y="5334000"/>
            <a:ext cx="72390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accent2"/>
              </a:buClr>
              <a:buSzPct val="80000"/>
              <a:buFont typeface="Wingdings" panose="05000000000000000000" pitchFamily="2" charset="2"/>
              <a:buChar char="l"/>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tx1"/>
              </a:buClr>
              <a:buSzPct val="90000"/>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1"/>
              </a:buClr>
              <a:buSzPct val="60000"/>
              <a:buFont typeface="Wingdings" panose="05000000000000000000" pitchFamily="2" charset="2"/>
              <a:buChar char="l"/>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9pPr>
          </a:lstStyle>
          <a:p>
            <a:pPr eaLnBrk="1" hangingPunct="1">
              <a:spcBef>
                <a:spcPct val="50000"/>
              </a:spcBef>
              <a:buClrTx/>
              <a:buSzTx/>
              <a:buFontTx/>
              <a:buNone/>
            </a:pPr>
            <a:endParaRPr lang="en-US" altLang="en-US"/>
          </a:p>
        </p:txBody>
      </p:sp>
      <p:sp>
        <p:nvSpPr>
          <p:cNvPr id="70663" name="Text Box 9">
            <a:extLst>
              <a:ext uri="{FF2B5EF4-FFF2-40B4-BE49-F238E27FC236}">
                <a16:creationId xmlns:a16="http://schemas.microsoft.com/office/drawing/2014/main" id="{36DA6AA3-FA26-4CD7-A847-28173E2C024E}"/>
              </a:ext>
            </a:extLst>
          </p:cNvPr>
          <p:cNvSpPr txBox="1">
            <a:spLocks noChangeArrowheads="1"/>
          </p:cNvSpPr>
          <p:nvPr/>
        </p:nvSpPr>
        <p:spPr bwMode="auto">
          <a:xfrm>
            <a:off x="762000" y="1647825"/>
            <a:ext cx="7696200" cy="4062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accent2"/>
              </a:buClr>
              <a:buSzPct val="80000"/>
              <a:buFont typeface="Wingdings" panose="05000000000000000000" pitchFamily="2" charset="2"/>
              <a:buChar char="l"/>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tx1"/>
              </a:buClr>
              <a:buSzPct val="90000"/>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1"/>
              </a:buClr>
              <a:buSzPct val="60000"/>
              <a:buFont typeface="Wingdings" panose="05000000000000000000" pitchFamily="2" charset="2"/>
              <a:buChar char="l"/>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9pPr>
          </a:lstStyle>
          <a:p>
            <a:pPr eaLnBrk="1" hangingPunct="1">
              <a:spcBef>
                <a:spcPct val="50000"/>
              </a:spcBef>
              <a:buClrTx/>
              <a:buSzTx/>
              <a:buFontTx/>
              <a:buNone/>
            </a:pPr>
            <a:r>
              <a:rPr lang="en-US" altLang="en-US" sz="3000" i="1"/>
              <a:t>James 1:12-16</a:t>
            </a:r>
          </a:p>
          <a:p>
            <a:pPr eaLnBrk="1" hangingPunct="1">
              <a:spcBef>
                <a:spcPct val="50000"/>
              </a:spcBef>
              <a:buClrTx/>
              <a:buSzTx/>
              <a:buFontTx/>
              <a:buNone/>
            </a:pPr>
            <a:r>
              <a:rPr lang="en-US" altLang="en-US" sz="1800" i="1"/>
              <a:t>12</a:t>
            </a:r>
            <a:r>
              <a:rPr lang="en-US" altLang="en-US" sz="3000" i="1"/>
              <a:t>“</a:t>
            </a:r>
            <a:r>
              <a:rPr lang="en-US" altLang="en-US" sz="3000" b="1" i="1"/>
              <a:t>Blessed is the man </a:t>
            </a:r>
            <a:r>
              <a:rPr lang="en-US" altLang="en-US" sz="3000" i="1"/>
              <a:t>who remains steadfast under trials, </a:t>
            </a:r>
            <a:r>
              <a:rPr lang="en-US" altLang="en-US" sz="3000" i="1" u="sng"/>
              <a:t>for when he has stood the test </a:t>
            </a:r>
            <a:r>
              <a:rPr lang="en-US" altLang="en-US" sz="3000" i="1"/>
              <a:t>he will </a:t>
            </a:r>
            <a:r>
              <a:rPr lang="en-US" altLang="en-US" sz="3000" i="1" u="sng"/>
              <a:t>receive the crown of life</a:t>
            </a:r>
            <a:r>
              <a:rPr lang="en-US" altLang="en-US" sz="3000" i="1"/>
              <a:t>, which God has promised to those who love him.  </a:t>
            </a:r>
            <a:r>
              <a:rPr lang="en-US" altLang="en-US" sz="1800" i="1"/>
              <a:t>13</a:t>
            </a:r>
            <a:r>
              <a:rPr lang="en-US" altLang="en-US" sz="3000" i="1"/>
              <a:t> Let no one say when he is tempted, I am being tempted by God, for God cannot be tempted with evil, and he himself tempts no one.  </a:t>
            </a:r>
            <a:endParaRPr lang="en-US" altLang="en-US" sz="3000"/>
          </a:p>
        </p:txBody>
      </p:sp>
      <p:cxnSp>
        <p:nvCxnSpPr>
          <p:cNvPr id="70664" name="Straight Connector 7">
            <a:extLst>
              <a:ext uri="{FF2B5EF4-FFF2-40B4-BE49-F238E27FC236}">
                <a16:creationId xmlns:a16="http://schemas.microsoft.com/office/drawing/2014/main" id="{DC66E536-7E9E-4E80-A991-EAC27A60CDB4}"/>
              </a:ext>
            </a:extLst>
          </p:cNvPr>
          <p:cNvCxnSpPr>
            <a:cxnSpLocks/>
          </p:cNvCxnSpPr>
          <p:nvPr/>
        </p:nvCxnSpPr>
        <p:spPr bwMode="auto">
          <a:xfrm>
            <a:off x="1219200" y="2819400"/>
            <a:ext cx="3048000" cy="0"/>
          </a:xfrm>
          <a:prstGeom prst="line">
            <a:avLst/>
          </a:prstGeom>
          <a:noFill/>
          <a:ln w="57150" algn="ctr">
            <a:solidFill>
              <a:srgbClr val="FF0000"/>
            </a:solidFill>
            <a:round/>
            <a:headEnd/>
            <a:tailEnd/>
          </a:ln>
          <a:effectLst>
            <a:outerShdw dist="35921" dir="2700000" algn="ctr" rotWithShape="0">
              <a:schemeClr val="bg2"/>
            </a:outerShdw>
          </a:effectLst>
          <a:extLst>
            <a:ext uri="{909E8E84-426E-40DD-AFC4-6F175D3DCCD1}">
              <a14:hiddenFill xmlns:a14="http://schemas.microsoft.com/office/drawing/2010/main">
                <a:noFill/>
              </a14:hiddenFill>
            </a:ext>
          </a:extLst>
        </p:spPr>
      </p:cxn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49344D59-266B-4585-AE13-81D335F0BFC4}"/>
              </a:ext>
            </a:extLst>
          </p:cNvPr>
          <p:cNvSpPr>
            <a:spLocks noGrp="1" noChangeArrowheads="1"/>
          </p:cNvSpPr>
          <p:nvPr>
            <p:ph type="ctrTitle" sz="quarter"/>
          </p:nvPr>
        </p:nvSpPr>
        <p:spPr>
          <a:xfrm>
            <a:off x="533400" y="152400"/>
            <a:ext cx="7772400" cy="1143000"/>
          </a:xfrm>
          <a:effectLst>
            <a:outerShdw dist="107763" dir="2700000" algn="ctr" rotWithShape="0">
              <a:schemeClr val="bg2"/>
            </a:outerShdw>
          </a:effectLst>
        </p:spPr>
        <p:txBody>
          <a:bodyPr/>
          <a:lstStyle/>
          <a:p>
            <a:pPr eaLnBrk="1" hangingPunct="1">
              <a:defRPr/>
            </a:pPr>
            <a:r>
              <a:rPr lang="en-US" b="1" i="1" u="sng" dirty="0">
                <a:latin typeface="Times New Roman"/>
              </a:rPr>
              <a:t>“Count it All Joy…”</a:t>
            </a:r>
            <a:endParaRPr lang="en-US" b="1" i="1" u="sng" dirty="0"/>
          </a:p>
        </p:txBody>
      </p:sp>
      <p:sp>
        <p:nvSpPr>
          <p:cNvPr id="71683" name="Rectangle 4">
            <a:extLst>
              <a:ext uri="{FF2B5EF4-FFF2-40B4-BE49-F238E27FC236}">
                <a16:creationId xmlns:a16="http://schemas.microsoft.com/office/drawing/2014/main" id="{8763B176-B5A0-4FA1-B146-3B48DC1AA43F}"/>
              </a:ext>
            </a:extLst>
          </p:cNvPr>
          <p:cNvSpPr>
            <a:spLocks noChangeArrowheads="1"/>
          </p:cNvSpPr>
          <p:nvPr/>
        </p:nvSpPr>
        <p:spPr bwMode="auto">
          <a:xfrm flipH="1">
            <a:off x="228600" y="7086600"/>
            <a:ext cx="76200" cy="76200"/>
          </a:xfrm>
          <a:prstGeom prst="rect">
            <a:avLst/>
          </a:prstGeom>
          <a:solidFill>
            <a:srgbClr val="99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2"/>
              </a:buClr>
              <a:buSzPct val="80000"/>
              <a:buFont typeface="Wingdings" panose="05000000000000000000" pitchFamily="2" charset="2"/>
              <a:buChar char="l"/>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tx1"/>
              </a:buClr>
              <a:buSzPct val="90000"/>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1"/>
              </a:buClr>
              <a:buSzPct val="60000"/>
              <a:buFont typeface="Wingdings" panose="05000000000000000000" pitchFamily="2" charset="2"/>
              <a:buChar char="l"/>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endParaRPr lang="en-US" altLang="en-US"/>
          </a:p>
        </p:txBody>
      </p:sp>
      <p:sp>
        <p:nvSpPr>
          <p:cNvPr id="71684" name="Text Box 5">
            <a:extLst>
              <a:ext uri="{FF2B5EF4-FFF2-40B4-BE49-F238E27FC236}">
                <a16:creationId xmlns:a16="http://schemas.microsoft.com/office/drawing/2014/main" id="{2EEF16B4-50FA-408D-950D-44EF7165DDC0}"/>
              </a:ext>
            </a:extLst>
          </p:cNvPr>
          <p:cNvSpPr txBox="1">
            <a:spLocks noChangeArrowheads="1"/>
          </p:cNvSpPr>
          <p:nvPr/>
        </p:nvSpPr>
        <p:spPr bwMode="auto">
          <a:xfrm>
            <a:off x="0" y="3429000"/>
            <a:ext cx="7772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accent2"/>
              </a:buClr>
              <a:buSzPct val="80000"/>
              <a:buFont typeface="Wingdings" panose="05000000000000000000" pitchFamily="2" charset="2"/>
              <a:buChar char="l"/>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tx1"/>
              </a:buClr>
              <a:buSzPct val="90000"/>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1"/>
              </a:buClr>
              <a:buSzPct val="60000"/>
              <a:buFont typeface="Wingdings" panose="05000000000000000000" pitchFamily="2" charset="2"/>
              <a:buChar char="l"/>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9pPr>
          </a:lstStyle>
          <a:p>
            <a:pPr eaLnBrk="1" hangingPunct="1">
              <a:spcBef>
                <a:spcPct val="50000"/>
              </a:spcBef>
              <a:buClrTx/>
              <a:buSzTx/>
              <a:buFontTx/>
              <a:buNone/>
            </a:pPr>
            <a:r>
              <a:rPr lang="en-US" altLang="en-US" sz="2400"/>
              <a:t>	</a:t>
            </a:r>
            <a:endParaRPr lang="en-US" altLang="en-US"/>
          </a:p>
        </p:txBody>
      </p:sp>
      <p:sp>
        <p:nvSpPr>
          <p:cNvPr id="71685" name="Rectangle 6">
            <a:extLst>
              <a:ext uri="{FF2B5EF4-FFF2-40B4-BE49-F238E27FC236}">
                <a16:creationId xmlns:a16="http://schemas.microsoft.com/office/drawing/2014/main" id="{C3CBBC69-9B66-41EC-8290-09F0C9CBB6E1}"/>
              </a:ext>
            </a:extLst>
          </p:cNvPr>
          <p:cNvSpPr>
            <a:spLocks noChangeArrowheads="1"/>
          </p:cNvSpPr>
          <p:nvPr/>
        </p:nvSpPr>
        <p:spPr bwMode="auto">
          <a:xfrm>
            <a:off x="228600" y="7086600"/>
            <a:ext cx="76200" cy="76200"/>
          </a:xfrm>
          <a:prstGeom prst="rect">
            <a:avLst/>
          </a:prstGeom>
          <a:solidFill>
            <a:srgbClr val="99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2"/>
              </a:buClr>
              <a:buSzPct val="80000"/>
              <a:buFont typeface="Wingdings" panose="05000000000000000000" pitchFamily="2" charset="2"/>
              <a:buChar char="l"/>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tx1"/>
              </a:buClr>
              <a:buSzPct val="90000"/>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1"/>
              </a:buClr>
              <a:buSzPct val="60000"/>
              <a:buFont typeface="Wingdings" panose="05000000000000000000" pitchFamily="2" charset="2"/>
              <a:buChar char="l"/>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endParaRPr lang="en-US" altLang="en-US"/>
          </a:p>
        </p:txBody>
      </p:sp>
      <p:sp>
        <p:nvSpPr>
          <p:cNvPr id="71686" name="Text Box 7">
            <a:extLst>
              <a:ext uri="{FF2B5EF4-FFF2-40B4-BE49-F238E27FC236}">
                <a16:creationId xmlns:a16="http://schemas.microsoft.com/office/drawing/2014/main" id="{1A5A87C6-BFF3-4EC1-8E9C-54CEE96FF7A0}"/>
              </a:ext>
            </a:extLst>
          </p:cNvPr>
          <p:cNvSpPr txBox="1">
            <a:spLocks noChangeArrowheads="1"/>
          </p:cNvSpPr>
          <p:nvPr/>
        </p:nvSpPr>
        <p:spPr bwMode="auto">
          <a:xfrm>
            <a:off x="609600" y="5334000"/>
            <a:ext cx="72390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accent2"/>
              </a:buClr>
              <a:buSzPct val="80000"/>
              <a:buFont typeface="Wingdings" panose="05000000000000000000" pitchFamily="2" charset="2"/>
              <a:buChar char="l"/>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tx1"/>
              </a:buClr>
              <a:buSzPct val="90000"/>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1"/>
              </a:buClr>
              <a:buSzPct val="60000"/>
              <a:buFont typeface="Wingdings" panose="05000000000000000000" pitchFamily="2" charset="2"/>
              <a:buChar char="l"/>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9pPr>
          </a:lstStyle>
          <a:p>
            <a:pPr eaLnBrk="1" hangingPunct="1">
              <a:spcBef>
                <a:spcPct val="50000"/>
              </a:spcBef>
              <a:buClrTx/>
              <a:buSzTx/>
              <a:buFontTx/>
              <a:buNone/>
            </a:pPr>
            <a:endParaRPr lang="en-US" altLang="en-US"/>
          </a:p>
        </p:txBody>
      </p:sp>
      <p:sp>
        <p:nvSpPr>
          <p:cNvPr id="71687" name="Text Box 9">
            <a:extLst>
              <a:ext uri="{FF2B5EF4-FFF2-40B4-BE49-F238E27FC236}">
                <a16:creationId xmlns:a16="http://schemas.microsoft.com/office/drawing/2014/main" id="{8981375F-E62E-4062-B350-1D3824330FD6}"/>
              </a:ext>
            </a:extLst>
          </p:cNvPr>
          <p:cNvSpPr txBox="1">
            <a:spLocks noChangeArrowheads="1"/>
          </p:cNvSpPr>
          <p:nvPr/>
        </p:nvSpPr>
        <p:spPr bwMode="auto">
          <a:xfrm>
            <a:off x="762000" y="1647825"/>
            <a:ext cx="7696200" cy="227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accent2"/>
              </a:buClr>
              <a:buSzPct val="80000"/>
              <a:buFont typeface="Wingdings" panose="05000000000000000000" pitchFamily="2" charset="2"/>
              <a:buChar char="l"/>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tx1"/>
              </a:buClr>
              <a:buSzPct val="90000"/>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1"/>
              </a:buClr>
              <a:buSzPct val="60000"/>
              <a:buFont typeface="Wingdings" panose="05000000000000000000" pitchFamily="2" charset="2"/>
              <a:buChar char="l"/>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cs typeface="Times New Roman" panose="02020603050405020304" pitchFamily="18" charset="0"/>
              </a:defRPr>
            </a:lvl9pPr>
          </a:lstStyle>
          <a:p>
            <a:pPr eaLnBrk="1" hangingPunct="1">
              <a:spcBef>
                <a:spcPct val="50000"/>
              </a:spcBef>
              <a:buClrTx/>
              <a:buSzTx/>
              <a:buFontTx/>
              <a:buNone/>
            </a:pPr>
            <a:r>
              <a:rPr lang="en-US" altLang="en-US" sz="3000" i="1"/>
              <a:t>Gal. 3:26-27</a:t>
            </a:r>
          </a:p>
          <a:p>
            <a:pPr eaLnBrk="1" hangingPunct="1">
              <a:spcBef>
                <a:spcPct val="50000"/>
              </a:spcBef>
              <a:buClrTx/>
              <a:buSzTx/>
              <a:buFontTx/>
              <a:buNone/>
            </a:pPr>
            <a:r>
              <a:rPr lang="en-US" altLang="en-US" sz="1800" i="1"/>
              <a:t>26</a:t>
            </a:r>
            <a:r>
              <a:rPr lang="en-US" altLang="en-US" sz="3000" i="1"/>
              <a:t>“</a:t>
            </a:r>
            <a:r>
              <a:rPr lang="en-US" altLang="en-US" i="1"/>
              <a:t>for in Christ you are all sons of God through Faith.  </a:t>
            </a:r>
            <a:r>
              <a:rPr lang="en-US" altLang="en-US" sz="1800" i="1"/>
              <a:t>27</a:t>
            </a:r>
            <a:r>
              <a:rPr lang="en-US" altLang="en-US" i="1"/>
              <a:t> For as many as were baptized into Christ have put on Christ.”</a:t>
            </a:r>
            <a:endParaRPr lang="en-US" altLang="en-US" sz="3000"/>
          </a:p>
        </p:txBody>
      </p:sp>
    </p:spTree>
  </p:cSld>
  <p:clrMapOvr>
    <a:masterClrMapping/>
  </p:clrMapOvr>
</p:sld>
</file>

<file path=ppt/theme/theme1.xml><?xml version="1.0" encoding="utf-8"?>
<a:theme xmlns:a="http://schemas.openxmlformats.org/drawingml/2006/main" name="Soaring">
  <a:themeElements>
    <a:clrScheme name="Soaring 1">
      <a:dk1>
        <a:srgbClr val="000000"/>
      </a:dk1>
      <a:lt1>
        <a:srgbClr val="FFFFFF"/>
      </a:lt1>
      <a:dk2>
        <a:srgbClr val="0000FF"/>
      </a:dk2>
      <a:lt2>
        <a:srgbClr val="FFCC66"/>
      </a:lt2>
      <a:accent1>
        <a:srgbClr val="00FFFF"/>
      </a:accent1>
      <a:accent2>
        <a:srgbClr val="3366FF"/>
      </a:accent2>
      <a:accent3>
        <a:srgbClr val="AAAAFF"/>
      </a:accent3>
      <a:accent4>
        <a:srgbClr val="DADADA"/>
      </a:accent4>
      <a:accent5>
        <a:srgbClr val="AAFFFF"/>
      </a:accent5>
      <a:accent6>
        <a:srgbClr val="2D5CE7"/>
      </a:accent6>
      <a:hlink>
        <a:srgbClr val="FF0033"/>
      </a:hlink>
      <a:folHlink>
        <a:srgbClr val="FFFF00"/>
      </a:folHlink>
    </a:clrScheme>
    <a:fontScheme name="Soaring">
      <a:majorFont>
        <a:latin typeface="Arial"/>
        <a:ea typeface=""/>
        <a:cs typeface="Times New Roman"/>
      </a:majorFont>
      <a:minorFont>
        <a:latin typeface="Times New Roman"/>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cs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cs typeface="Times New Roman" pitchFamily="18" charset="0"/>
          </a:defRPr>
        </a:defPPr>
      </a:lstStyle>
    </a:lnDef>
  </a:objectDefaults>
  <a:extraClrSchemeLst>
    <a:extraClrScheme>
      <a:clrScheme name="Soaring 1">
        <a:dk1>
          <a:srgbClr val="000000"/>
        </a:dk1>
        <a:lt1>
          <a:srgbClr val="FFFFFF"/>
        </a:lt1>
        <a:dk2>
          <a:srgbClr val="0000FF"/>
        </a:dk2>
        <a:lt2>
          <a:srgbClr val="FFCC66"/>
        </a:lt2>
        <a:accent1>
          <a:srgbClr val="00FFFF"/>
        </a:accent1>
        <a:accent2>
          <a:srgbClr val="3366FF"/>
        </a:accent2>
        <a:accent3>
          <a:srgbClr val="AAAAFF"/>
        </a:accent3>
        <a:accent4>
          <a:srgbClr val="DADADA"/>
        </a:accent4>
        <a:accent5>
          <a:srgbClr val="AAFFFF"/>
        </a:accent5>
        <a:accent6>
          <a:srgbClr val="2D5CE7"/>
        </a:accent6>
        <a:hlink>
          <a:srgbClr val="FF0033"/>
        </a:hlink>
        <a:folHlink>
          <a:srgbClr val="FFFF00"/>
        </a:folHlink>
      </a:clrScheme>
      <a:clrMap bg1="dk2" tx1="lt1" bg2="dk1" tx2="lt2" accent1="accent1" accent2="accent2" accent3="accent3" accent4="accent4" accent5="accent5" accent6="accent6" hlink="hlink" folHlink="folHlink"/>
    </a:extraClrScheme>
    <a:extraClrScheme>
      <a:clrScheme name="Soaring 2">
        <a:dk1>
          <a:srgbClr val="000000"/>
        </a:dk1>
        <a:lt1>
          <a:srgbClr val="FFFFFF"/>
        </a:lt1>
        <a:dk2>
          <a:srgbClr val="000000"/>
        </a:dk2>
        <a:lt2>
          <a:srgbClr val="CCECFF"/>
        </a:lt2>
        <a:accent1>
          <a:srgbClr val="6699FF"/>
        </a:accent1>
        <a:accent2>
          <a:srgbClr val="66CCFF"/>
        </a:accent2>
        <a:accent3>
          <a:srgbClr val="FFFFFF"/>
        </a:accent3>
        <a:accent4>
          <a:srgbClr val="000000"/>
        </a:accent4>
        <a:accent5>
          <a:srgbClr val="B8CAFF"/>
        </a:accent5>
        <a:accent6>
          <a:srgbClr val="5CB9E7"/>
        </a:accent6>
        <a:hlink>
          <a:srgbClr val="CC99FF"/>
        </a:hlink>
        <a:folHlink>
          <a:srgbClr val="00CCCC"/>
        </a:folHlink>
      </a:clrScheme>
      <a:clrMap bg1="lt1" tx1="dk1" bg2="lt2" tx2="dk2" accent1="accent1" accent2="accent2" accent3="accent3" accent4="accent4" accent5="accent5" accent6="accent6" hlink="hlink" folHlink="folHlink"/>
    </a:extraClrScheme>
    <a:extraClrScheme>
      <a:clrScheme name="Soaring 3">
        <a:dk1>
          <a:srgbClr val="000000"/>
        </a:dk1>
        <a:lt1>
          <a:srgbClr val="FFFFFF"/>
        </a:lt1>
        <a:dk2>
          <a:srgbClr val="000000"/>
        </a:dk2>
        <a:lt2>
          <a:srgbClr val="FFFFFF"/>
        </a:lt2>
        <a:accent1>
          <a:srgbClr val="CBCBCB"/>
        </a:accent1>
        <a:accent2>
          <a:srgbClr val="EAEAEA"/>
        </a:accent2>
        <a:accent3>
          <a:srgbClr val="FFFFFF"/>
        </a:accent3>
        <a:accent4>
          <a:srgbClr val="000000"/>
        </a:accent4>
        <a:accent5>
          <a:srgbClr val="E2E2E2"/>
        </a:accent5>
        <a:accent6>
          <a:srgbClr val="D4D4D4"/>
        </a:accent6>
        <a:hlink>
          <a:srgbClr val="5F5F5F"/>
        </a:hlink>
        <a:folHlink>
          <a:srgbClr val="969696"/>
        </a:folHlink>
      </a:clrScheme>
      <a:clrMap bg1="lt1" tx1="dk1" bg2="lt2" tx2="dk2" accent1="accent1" accent2="accent2" accent3="accent3" accent4="accent4" accent5="accent5" accent6="accent6" hlink="hlink" folHlink="folHlink"/>
    </a:extraClrScheme>
    <a:extraClrScheme>
      <a:clrScheme name="Soaring 4">
        <a:dk1>
          <a:srgbClr val="000000"/>
        </a:dk1>
        <a:lt1>
          <a:srgbClr val="FFFFFF"/>
        </a:lt1>
        <a:dk2>
          <a:srgbClr val="008080"/>
        </a:dk2>
        <a:lt2>
          <a:srgbClr val="FFCC66"/>
        </a:lt2>
        <a:accent1>
          <a:srgbClr val="0099CC"/>
        </a:accent1>
        <a:accent2>
          <a:srgbClr val="009999"/>
        </a:accent2>
        <a:accent3>
          <a:srgbClr val="AAC0C0"/>
        </a:accent3>
        <a:accent4>
          <a:srgbClr val="DADADA"/>
        </a:accent4>
        <a:accent5>
          <a:srgbClr val="AACAE2"/>
        </a:accent5>
        <a:accent6>
          <a:srgbClr val="008A8A"/>
        </a:accent6>
        <a:hlink>
          <a:srgbClr val="6600CC"/>
        </a:hlink>
        <a:folHlink>
          <a:srgbClr val="FFFF00"/>
        </a:folHlink>
      </a:clrScheme>
      <a:clrMap bg1="dk2" tx1="lt1" bg2="dk1" tx2="lt2" accent1="accent1" accent2="accent2" accent3="accent3" accent4="accent4" accent5="accent5" accent6="accent6" hlink="hlink" folHlink="folHlink"/>
    </a:extraClrScheme>
    <a:extraClrScheme>
      <a:clrScheme name="Soaring 5">
        <a:dk1>
          <a:srgbClr val="000000"/>
        </a:dk1>
        <a:lt1>
          <a:srgbClr val="FFFFFF"/>
        </a:lt1>
        <a:dk2>
          <a:srgbClr val="993300"/>
        </a:dk2>
        <a:lt2>
          <a:srgbClr val="FFCC66"/>
        </a:lt2>
        <a:accent1>
          <a:srgbClr val="FF6633"/>
        </a:accent1>
        <a:accent2>
          <a:srgbClr val="CC6600"/>
        </a:accent2>
        <a:accent3>
          <a:srgbClr val="CAADAA"/>
        </a:accent3>
        <a:accent4>
          <a:srgbClr val="DADADA"/>
        </a:accent4>
        <a:accent5>
          <a:srgbClr val="FFB8AD"/>
        </a:accent5>
        <a:accent6>
          <a:srgbClr val="B95C00"/>
        </a:accent6>
        <a:hlink>
          <a:srgbClr val="CC0000"/>
        </a:hlink>
        <a:folHlink>
          <a:srgbClr val="FFFF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1018</TotalTime>
  <Words>631</Words>
  <Application>Microsoft Office PowerPoint</Application>
  <PresentationFormat>On-screen Show (4:3)</PresentationFormat>
  <Paragraphs>37</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Times New Roman</vt:lpstr>
      <vt:lpstr>Arial</vt:lpstr>
      <vt:lpstr>Wingdings</vt:lpstr>
      <vt:lpstr>Calibri</vt:lpstr>
      <vt:lpstr>Soaring</vt:lpstr>
      <vt:lpstr>PowerPoint Presentation</vt:lpstr>
      <vt:lpstr>“Count it All Joy…”</vt:lpstr>
      <vt:lpstr>“Count it All Joy…”</vt:lpstr>
      <vt:lpstr>“Count it All Joy…”</vt:lpstr>
      <vt:lpstr>“Count it All Joy…”</vt:lpstr>
      <vt:lpstr>“Count it All Joy…”</vt:lpstr>
      <vt:lpstr>“Count it All Joy…”</vt:lpstr>
      <vt:lpstr>“Count it All Joy…”</vt:lpstr>
      <vt:lpstr>“Count it All Joy…”</vt:lpstr>
      <vt:lpstr>“Count it All Joy…”</vt:lpstr>
      <vt:lpstr>PowerPoint Presentation</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“One Thing…”</dc:title>
  <dc:creator>Jan</dc:creator>
  <cp:lastModifiedBy>Knollwood</cp:lastModifiedBy>
  <cp:revision>23</cp:revision>
  <cp:lastPrinted>1601-01-01T00:00:00Z</cp:lastPrinted>
  <dcterms:created xsi:type="dcterms:W3CDTF">2005-03-15T21:03:45Z</dcterms:created>
  <dcterms:modified xsi:type="dcterms:W3CDTF">2017-11-05T22:28:29Z</dcterms:modified>
</cp:coreProperties>
</file>