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7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5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1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6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8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6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5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6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6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1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3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D0E5A-0B3F-40DD-A060-80BD18758CF0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90BA7-C2B3-4B5D-97F9-3885CBBA5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8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5429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702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46stchurchofchrist.com/wp-content/uploads/LordsInvitation-618x272.jpg">
            <a:extLst>
              <a:ext uri="{FF2B5EF4-FFF2-40B4-BE49-F238E27FC236}">
                <a16:creationId xmlns:a16="http://schemas.microsoft.com/office/drawing/2014/main" id="{34EEFB40-F368-48A4-87E6-A682CDEB9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2133600"/>
            <a:ext cx="5886450" cy="25908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E7407D-AA34-4FF8-B7F5-13885AD50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5621"/>
            <a:ext cx="7772400" cy="117758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Lord’s Invitation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2647F8-C607-44AD-A730-264C341BF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059774"/>
            <a:ext cx="6858000" cy="67841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11:28-30</a:t>
            </a:r>
          </a:p>
        </p:txBody>
      </p:sp>
    </p:spTree>
    <p:extLst>
      <p:ext uri="{BB962C8B-B14F-4D97-AF65-F5344CB8AC3E}">
        <p14:creationId xmlns:p14="http://schemas.microsoft.com/office/powerpoint/2010/main" val="134095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9358-9A4F-41B6-8F15-4715B97D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66669"/>
            <a:ext cx="788670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8"/>
            </a:pPr>
            <a:r>
              <a:rPr lang="en-US" dirty="0"/>
              <a:t>Come to Me, all you who labor and are heavy laden, and I will give you rest.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Take My yoke upon you and learn from Me, for I am gentle and lowly in heart, and you will find rest for your souls.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For My yoke is easy and My burden is light. </a:t>
            </a:r>
          </a:p>
          <a:p>
            <a:pPr marL="0" indent="0" algn="r">
              <a:buNone/>
            </a:pPr>
            <a:r>
              <a:rPr lang="en-US" dirty="0"/>
              <a:t>Matthew 11:28-30</a:t>
            </a:r>
          </a:p>
          <a:p>
            <a:pPr marL="514350" indent="-514350">
              <a:buFont typeface="+mj-lt"/>
              <a:buAutoNum type="arabicPeriod" startAt="28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54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9358-9A4F-41B6-8F15-4715B97D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66669"/>
            <a:ext cx="788670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8"/>
            </a:pPr>
            <a:r>
              <a:rPr lang="en-US" dirty="0"/>
              <a:t>Come to Me, all you who </a:t>
            </a:r>
            <a:r>
              <a:rPr lang="en-US" b="1" dirty="0">
                <a:solidFill>
                  <a:srgbClr val="0070C0"/>
                </a:solidFill>
              </a:rPr>
              <a:t>labor</a:t>
            </a:r>
            <a:r>
              <a:rPr lang="en-US" dirty="0"/>
              <a:t> and are </a:t>
            </a:r>
            <a:r>
              <a:rPr lang="en-US" b="1" dirty="0">
                <a:solidFill>
                  <a:srgbClr val="0070C0"/>
                </a:solidFill>
              </a:rPr>
              <a:t>heavy laden</a:t>
            </a:r>
            <a:r>
              <a:rPr lang="en-US" dirty="0"/>
              <a:t>, and I will give you </a:t>
            </a:r>
            <a:r>
              <a:rPr lang="en-US" b="1" dirty="0">
                <a:solidFill>
                  <a:srgbClr val="0070C0"/>
                </a:solidFill>
              </a:rPr>
              <a:t>rest</a:t>
            </a:r>
            <a:r>
              <a:rPr lang="en-US" dirty="0"/>
              <a:t>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Take My yoke upon you and learn from Me, for I am </a:t>
            </a:r>
            <a:r>
              <a:rPr lang="en-US" b="1" dirty="0">
                <a:solidFill>
                  <a:srgbClr val="0070C0"/>
                </a:solidFill>
              </a:rPr>
              <a:t>gentle and lowly in heart</a:t>
            </a:r>
            <a:r>
              <a:rPr lang="en-US" dirty="0"/>
              <a:t>, and you will find </a:t>
            </a:r>
            <a:r>
              <a:rPr lang="en-US" b="1" dirty="0">
                <a:solidFill>
                  <a:srgbClr val="0070C0"/>
                </a:solidFill>
              </a:rPr>
              <a:t>rest for your souls</a:t>
            </a:r>
            <a:r>
              <a:rPr lang="en-US" dirty="0"/>
              <a:t>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For My yoke is </a:t>
            </a:r>
            <a:r>
              <a:rPr lang="en-US" b="1" dirty="0">
                <a:solidFill>
                  <a:srgbClr val="0070C0"/>
                </a:solidFill>
              </a:rPr>
              <a:t>easy</a:t>
            </a:r>
            <a:r>
              <a:rPr lang="en-US" dirty="0"/>
              <a:t> and My burden is </a:t>
            </a:r>
            <a:r>
              <a:rPr lang="en-US" b="1" dirty="0">
                <a:solidFill>
                  <a:srgbClr val="0070C0"/>
                </a:solidFill>
              </a:rPr>
              <a:t>light</a:t>
            </a:r>
            <a:r>
              <a:rPr lang="en-US" dirty="0"/>
              <a:t>. </a:t>
            </a:r>
          </a:p>
          <a:p>
            <a:pPr marL="0" indent="0" algn="r">
              <a:buNone/>
            </a:pPr>
            <a:r>
              <a:rPr lang="en-US" dirty="0"/>
              <a:t>Matthew 11:28-30</a:t>
            </a:r>
          </a:p>
          <a:p>
            <a:pPr marL="514350" indent="-514350">
              <a:buFont typeface="+mj-lt"/>
              <a:buAutoNum type="arabicPeriod" startAt="28"/>
            </a:pPr>
            <a:endParaRPr lang="en-US" dirty="0"/>
          </a:p>
        </p:txBody>
      </p:sp>
      <p:pic>
        <p:nvPicPr>
          <p:cNvPr id="2050" name="Picture 2" descr="http://static4.businessinsider.com/image/527ab98569bedd1b409dd05a-480/depressed-woman.jpg">
            <a:extLst>
              <a:ext uri="{FF2B5EF4-FFF2-40B4-BE49-F238E27FC236}">
                <a16:creationId xmlns:a16="http://schemas.microsoft.com/office/drawing/2014/main" id="{F16C489D-8F74-44C5-82A7-26EFFF981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853899"/>
            <a:ext cx="3704811" cy="277860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410752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9358-9A4F-41B6-8F15-4715B97D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66669"/>
            <a:ext cx="788670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8"/>
            </a:pPr>
            <a:r>
              <a:rPr lang="en-US" dirty="0"/>
              <a:t>Come to </a:t>
            </a:r>
            <a:r>
              <a:rPr lang="en-US" b="1" dirty="0">
                <a:solidFill>
                  <a:srgbClr val="0070C0"/>
                </a:solidFill>
              </a:rPr>
              <a:t>Me</a:t>
            </a:r>
            <a:r>
              <a:rPr lang="en-US" dirty="0"/>
              <a:t>, all you who labor and are heavy laden, and</a:t>
            </a:r>
            <a:r>
              <a:rPr lang="en-US" b="1" dirty="0">
                <a:solidFill>
                  <a:srgbClr val="0070C0"/>
                </a:solidFill>
              </a:rPr>
              <a:t> I </a:t>
            </a:r>
            <a:r>
              <a:rPr lang="en-US" dirty="0"/>
              <a:t>will give you rest.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Take </a:t>
            </a:r>
            <a:r>
              <a:rPr lang="en-US" b="1" dirty="0">
                <a:solidFill>
                  <a:srgbClr val="0070C0"/>
                </a:solidFill>
              </a:rPr>
              <a:t>My</a:t>
            </a:r>
            <a:r>
              <a:rPr lang="en-US" dirty="0"/>
              <a:t> yoke upon you and learn from </a:t>
            </a:r>
            <a:r>
              <a:rPr lang="en-US" b="1" dirty="0">
                <a:solidFill>
                  <a:srgbClr val="0070C0"/>
                </a:solidFill>
              </a:rPr>
              <a:t>Me</a:t>
            </a:r>
            <a:r>
              <a:rPr lang="en-US" dirty="0"/>
              <a:t>, for </a:t>
            </a:r>
            <a:r>
              <a:rPr lang="en-US" b="1" dirty="0">
                <a:solidFill>
                  <a:srgbClr val="0070C0"/>
                </a:solidFill>
              </a:rPr>
              <a:t>I</a:t>
            </a:r>
            <a:r>
              <a:rPr lang="en-US" dirty="0"/>
              <a:t> am gentle and lowly in heart, and you will find rest for your souls.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For </a:t>
            </a:r>
            <a:r>
              <a:rPr lang="en-US" b="1" dirty="0">
                <a:solidFill>
                  <a:srgbClr val="0070C0"/>
                </a:solidFill>
              </a:rPr>
              <a:t>My</a:t>
            </a:r>
            <a:r>
              <a:rPr lang="en-US" dirty="0"/>
              <a:t> yoke is easy and </a:t>
            </a:r>
            <a:r>
              <a:rPr lang="en-US" b="1" dirty="0">
                <a:solidFill>
                  <a:srgbClr val="0070C0"/>
                </a:solidFill>
              </a:rPr>
              <a:t>My</a:t>
            </a:r>
            <a:r>
              <a:rPr lang="en-US" dirty="0"/>
              <a:t> burden is light. </a:t>
            </a:r>
          </a:p>
          <a:p>
            <a:pPr marL="0" indent="0" algn="r">
              <a:buNone/>
            </a:pPr>
            <a:r>
              <a:rPr lang="en-US" dirty="0"/>
              <a:t>Matthew 11:28-30</a:t>
            </a:r>
          </a:p>
          <a:p>
            <a:pPr marL="514350" indent="-514350">
              <a:buFont typeface="+mj-lt"/>
              <a:buAutoNum type="arabicPeriod" startAt="28"/>
            </a:pPr>
            <a:endParaRPr lang="en-US" dirty="0"/>
          </a:p>
        </p:txBody>
      </p:sp>
      <p:pic>
        <p:nvPicPr>
          <p:cNvPr id="5126" name="Picture 6" descr="http://www.thechristianleftblog.org/uploads/4/5/0/9/45098915/beatitudes-tissot.jpeg?407">
            <a:extLst>
              <a:ext uri="{FF2B5EF4-FFF2-40B4-BE49-F238E27FC236}">
                <a16:creationId xmlns:a16="http://schemas.microsoft.com/office/drawing/2014/main" id="{55219FF2-3E22-4D7E-B835-7F9FE2575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8649" y="3467219"/>
            <a:ext cx="3426515" cy="315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101457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9358-9A4F-41B6-8F15-4715B97D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66669"/>
            <a:ext cx="7886700" cy="3342722"/>
          </a:xfrm>
        </p:spPr>
        <p:txBody>
          <a:bodyPr/>
          <a:lstStyle/>
          <a:p>
            <a:pPr marL="514350" indent="-514350">
              <a:buFont typeface="+mj-lt"/>
              <a:buAutoNum type="arabicPeriod" startAt="28"/>
            </a:pPr>
            <a:r>
              <a:rPr lang="en-US" u="sng" dirty="0"/>
              <a:t>Come to Me</a:t>
            </a:r>
            <a:r>
              <a:rPr lang="en-US" dirty="0"/>
              <a:t>, all you who labor and are heavy laden, and I will give you rest.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Take My yoke upon you and learn from Me, for I am gentle and lowly in heart, and you will find rest for your souls.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For My yoke is easy and My burden is light. </a:t>
            </a:r>
          </a:p>
          <a:p>
            <a:pPr marL="0" indent="0" algn="r">
              <a:buNone/>
            </a:pPr>
            <a:r>
              <a:rPr lang="en-US" dirty="0"/>
              <a:t>Matthew 11:28-30</a:t>
            </a:r>
          </a:p>
          <a:p>
            <a:pPr marL="514350" indent="-514350">
              <a:buFont typeface="+mj-lt"/>
              <a:buAutoNum type="arabicPeriod" startAt="28"/>
            </a:pPr>
            <a:endParaRPr lang="en-US" dirty="0"/>
          </a:p>
        </p:txBody>
      </p:sp>
      <p:pic>
        <p:nvPicPr>
          <p:cNvPr id="5" name="Picture 2" descr="http://www.46stchurchofchrist.com/wp-content/uploads/LordsInvitation-618x272.jpg">
            <a:extLst>
              <a:ext uri="{FF2B5EF4-FFF2-40B4-BE49-F238E27FC236}">
                <a16:creationId xmlns:a16="http://schemas.microsoft.com/office/drawing/2014/main" id="{117D2922-5F32-4387-85E9-EBD3B99A71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03" r="32890"/>
          <a:stretch/>
        </p:blipFill>
        <p:spPr bwMode="auto">
          <a:xfrm>
            <a:off x="702368" y="3816622"/>
            <a:ext cx="3273287" cy="2590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AFD481-704D-4B86-96A8-E185A0113595}"/>
              </a:ext>
            </a:extLst>
          </p:cNvPr>
          <p:cNvSpPr txBox="1"/>
          <p:nvPr/>
        </p:nvSpPr>
        <p:spPr>
          <a:xfrm>
            <a:off x="5128587" y="4253948"/>
            <a:ext cx="2994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535530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9358-9A4F-41B6-8F15-4715B97D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66669"/>
            <a:ext cx="7886700" cy="3342722"/>
          </a:xfrm>
        </p:spPr>
        <p:txBody>
          <a:bodyPr/>
          <a:lstStyle/>
          <a:p>
            <a:pPr marL="514350" indent="-514350">
              <a:buFont typeface="+mj-lt"/>
              <a:buAutoNum type="arabicPeriod" startAt="28"/>
            </a:pPr>
            <a:r>
              <a:rPr lang="en-US" u="sng" dirty="0"/>
              <a:t>Come to Me</a:t>
            </a:r>
            <a:r>
              <a:rPr lang="en-US" dirty="0"/>
              <a:t>, all you who labor and are heavy laden, and I will give you rest.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u="sng" dirty="0"/>
              <a:t>Take My yoke upon you</a:t>
            </a:r>
            <a:r>
              <a:rPr lang="en-US" dirty="0"/>
              <a:t> and learn from Me, for I am gentle and lowly in heart, and you will find rest for your souls.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For My yoke is easy and My burden is light. </a:t>
            </a:r>
          </a:p>
          <a:p>
            <a:pPr marL="0" indent="0" algn="r">
              <a:buNone/>
            </a:pPr>
            <a:r>
              <a:rPr lang="en-US" dirty="0"/>
              <a:t>Matthew 11:28-30</a:t>
            </a:r>
          </a:p>
          <a:p>
            <a:pPr marL="514350" indent="-514350">
              <a:buFont typeface="+mj-lt"/>
              <a:buAutoNum type="arabicPeriod" startAt="28"/>
            </a:pPr>
            <a:endParaRPr lang="en-US" dirty="0"/>
          </a:p>
        </p:txBody>
      </p:sp>
      <p:pic>
        <p:nvPicPr>
          <p:cNvPr id="4" name="Picture 2" descr="https://i.pinimg.com/originals/93/c4/47/93c44794aa56ddec4665641ca7d9668c.jpg">
            <a:extLst>
              <a:ext uri="{FF2B5EF4-FFF2-40B4-BE49-F238E27FC236}">
                <a16:creationId xmlns:a16="http://schemas.microsoft.com/office/drawing/2014/main" id="{3A42719F-D3E5-40C6-8098-46DD33EA5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33" y="3733792"/>
            <a:ext cx="2830167" cy="27670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23A412-42CF-464E-B624-CEA86379C150}"/>
              </a:ext>
            </a:extLst>
          </p:cNvPr>
          <p:cNvSpPr txBox="1"/>
          <p:nvPr/>
        </p:nvSpPr>
        <p:spPr>
          <a:xfrm>
            <a:off x="5128587" y="4253948"/>
            <a:ext cx="29949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Trust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4146643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9358-9A4F-41B6-8F15-4715B97D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66669"/>
            <a:ext cx="7886700" cy="3342722"/>
          </a:xfrm>
        </p:spPr>
        <p:txBody>
          <a:bodyPr/>
          <a:lstStyle/>
          <a:p>
            <a:pPr marL="514350" indent="-514350">
              <a:buFont typeface="+mj-lt"/>
              <a:buAutoNum type="arabicPeriod" startAt="28"/>
            </a:pPr>
            <a:r>
              <a:rPr lang="en-US" u="sng" dirty="0"/>
              <a:t>Come to Me</a:t>
            </a:r>
            <a:r>
              <a:rPr lang="en-US" dirty="0"/>
              <a:t>, all you who labor and are heavy laden, and I will give you rest.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u="sng" dirty="0"/>
              <a:t>Take My yoke upon you</a:t>
            </a:r>
            <a:r>
              <a:rPr lang="en-US" dirty="0"/>
              <a:t> and </a:t>
            </a:r>
            <a:r>
              <a:rPr lang="en-US" u="sng" dirty="0"/>
              <a:t>learn from Me</a:t>
            </a:r>
            <a:r>
              <a:rPr lang="en-US" dirty="0"/>
              <a:t>, for I am gentle and lowly in heart, and you will find rest for your souls.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For My yoke is easy and My burden is light. </a:t>
            </a:r>
          </a:p>
          <a:p>
            <a:pPr marL="0" indent="0" algn="r">
              <a:buNone/>
            </a:pPr>
            <a:r>
              <a:rPr lang="en-US" dirty="0"/>
              <a:t>Matthew 11:28-30</a:t>
            </a:r>
          </a:p>
          <a:p>
            <a:pPr marL="514350" indent="-514350">
              <a:buFont typeface="+mj-lt"/>
              <a:buAutoNum type="arabicPeriod" startAt="28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8A2C64-0078-48B6-BC68-E163F75A718C}"/>
              </a:ext>
            </a:extLst>
          </p:cNvPr>
          <p:cNvSpPr txBox="1"/>
          <p:nvPr/>
        </p:nvSpPr>
        <p:spPr>
          <a:xfrm>
            <a:off x="5128587" y="4253948"/>
            <a:ext cx="29949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Trust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Submit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Obey</a:t>
            </a:r>
          </a:p>
        </p:txBody>
      </p:sp>
      <p:pic>
        <p:nvPicPr>
          <p:cNvPr id="4" name="Picture 2" descr="https://i.pinimg.com/originals/93/c4/47/93c44794aa56ddec4665641ca7d9668c.jpg">
            <a:extLst>
              <a:ext uri="{FF2B5EF4-FFF2-40B4-BE49-F238E27FC236}">
                <a16:creationId xmlns:a16="http://schemas.microsoft.com/office/drawing/2014/main" id="{3A42719F-D3E5-40C6-8098-46DD33EA5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33" y="3733792"/>
            <a:ext cx="2830167" cy="27670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ruediscipleship.com/wp-content/uploads/2015/11/Bible-reading.jpg">
            <a:extLst>
              <a:ext uri="{FF2B5EF4-FFF2-40B4-BE49-F238E27FC236}">
                <a16:creationId xmlns:a16="http://schemas.microsoft.com/office/drawing/2014/main" id="{C2F6965D-D54E-455E-8B53-C2692CE313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6"/>
          <a:stretch/>
        </p:blipFill>
        <p:spPr bwMode="auto">
          <a:xfrm>
            <a:off x="825778" y="3733792"/>
            <a:ext cx="3825736" cy="278813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97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9358-9A4F-41B6-8F15-4715B97D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66669"/>
            <a:ext cx="788670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8"/>
            </a:pPr>
            <a:r>
              <a:rPr lang="en-US" dirty="0"/>
              <a:t>Come to Me, all you who labor and are heavy laden, and I will give you rest.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Take My yoke upon you and learn from Me, for I am gentle and lowly in heart, and you will find rest for your souls.  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/>
              <a:t>For My yoke is easy and My burden is light. </a:t>
            </a:r>
          </a:p>
          <a:p>
            <a:pPr marL="0" indent="0" algn="r">
              <a:buNone/>
            </a:pPr>
            <a:r>
              <a:rPr lang="en-US" dirty="0"/>
              <a:t>Matthew 11:28-30</a:t>
            </a:r>
          </a:p>
          <a:p>
            <a:pPr marL="514350" indent="-514350">
              <a:buFont typeface="+mj-lt"/>
              <a:buAutoNum type="arabicPeriod" startAt="28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57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438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The Lord’s Invitation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Lord’s Invitation</dc:title>
  <dc:creator>Heath Rogers</dc:creator>
  <cp:lastModifiedBy>Heath Rogers</cp:lastModifiedBy>
  <cp:revision>10</cp:revision>
  <dcterms:created xsi:type="dcterms:W3CDTF">2017-10-26T23:37:48Z</dcterms:created>
  <dcterms:modified xsi:type="dcterms:W3CDTF">2017-10-28T18:00:34Z</dcterms:modified>
</cp:coreProperties>
</file>