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  <p:sldMasterId id="2147483873" r:id="rId2"/>
  </p:sldMasterIdLst>
  <p:sldIdLst>
    <p:sldId id="262" r:id="rId3"/>
    <p:sldId id="256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D01A-B728-4349-8747-7DB5A9989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5C198-1BCA-4F6C-A422-5C6B54EFE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766B5-47ED-4E6C-A1B4-44929D21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7DB6E-E019-45F5-A39A-B05A46AC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FC2-0187-4583-A385-C23F69DD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2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73F0A-750A-48FF-96AE-14A77A46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0615B-B862-45FB-A216-0FE826A7A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96C11-5A8E-4D23-A9C4-E5DDE9E3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2EA78-1384-4055-A218-8EA87368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C92BA-4002-4051-ABE2-07277D5B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1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0E36A-B794-407F-AC4A-FDFBAD801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83C2D-2B22-4AFD-BBA8-66FD52C65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6E419-BFE4-4164-8F4A-73930082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AE0AE-105D-42D2-A807-A7E554E1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5A5C-90AD-4C70-8E11-66A27A447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44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82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91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3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66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2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5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4A34-E66D-48CF-81DA-ACF69930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A83A3-4E7B-4950-9FF1-EA1AE21F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DFA87-67FF-44F6-B274-96CF7662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20DFE-7865-4A90-AB6B-C47EF18F0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22341-AEC0-44FE-91B4-EC059B0F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21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64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13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1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E025-FCE1-4061-B884-3A525528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7D6E1-50B6-4C16-BF28-9F0AA64EB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02621-DF0A-4F21-B599-25C524AE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5ADE-8260-4801-AD59-87897639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6BC24-ECBE-46DD-B28A-00802FD4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2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8ECD-A6DB-4449-BE7D-D887F23B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6E439-1A40-4BB0-A486-163A91833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5F6E8-844D-49D3-BE25-D9BEDDD8C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E106D-3803-44E0-9FA0-67D31C1F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332E9-7EEF-4C3E-B462-D7FFCA8D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94CB6-2396-4D43-B00F-48B3DB9B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8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18DC-C599-4E13-898F-423B17E22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B536A-6B44-4F5E-A44E-AAF775A5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9B95A-C07F-465C-960B-9B01FB300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280B4-4C54-4364-8531-A8B14CE82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3685D-230D-455E-B316-C62CE01BF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642A4A-52C9-4950-A4DF-BD0560A3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9B3904-147F-4D8F-A527-3C964E93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70B90-77D9-4ECA-B9E8-0CB340A9A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82C4D-A054-4025-9F0B-CFA5B241D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8A8F62-D832-452E-B9EB-34D01E02F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CD296-FADE-4DAC-AAF1-4CE3C8EF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57416-9F37-405C-BB6C-53DC80FB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82C63-32CC-450C-9124-44759961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6BB75-7620-4436-AC32-02BB51FD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58870-82F8-4627-AB94-4D2BD1FA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3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4B0F-CC02-4886-B35C-C0125587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DCCC-7252-4FCF-A7E4-AD813F9EF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CC86B-0353-4296-8B23-2D51A0A04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C44A3-CCEE-462A-A187-0EC3BB91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B02F5-D103-4343-B24D-F300781B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B90A2-547E-4A46-A763-F179BAA7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E404-1E52-4DAD-A95D-EC3E9F4A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C0AFD-0539-4646-A45B-A8BF2C4F3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553DE-3263-493D-9B20-0F86246CB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50296-907E-4A62-B638-4366FC80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DF6CB-DA60-4BAC-8EE6-FD67113D3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C1AC3-172B-4FF1-AB83-3F58D9BAB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60304-B5B1-457E-9389-124FA3041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CFDC3-51AE-4220-81B6-39FA7409C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2567D-343F-45F5-B0C5-865316FE5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C4E06-D499-4538-B927-C7D7F68F2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B6C82-CF72-4EF7-8CF6-FE13AB92A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9ADCF-6995-4903-AD21-D476396276C0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9FAE-7EBC-47DE-A999-7DB2F907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797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3229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D88D-71FF-4480-8703-6ADCAD239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Lessons from Psalm 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46BD5-C25A-4178-A29F-6036B769E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We must realize God is not our equal.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We must be careful about what we allow into our heart and out of our mouth.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We cannot hide our sins from God.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We must have the proper attitude towards sin and wickedness.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We have been fearfully and wonderfully made for a purpose; we must live up to it.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We will be judged by God. </a:t>
            </a:r>
          </a:p>
        </p:txBody>
      </p:sp>
    </p:spTree>
    <p:extLst>
      <p:ext uri="{BB962C8B-B14F-4D97-AF65-F5344CB8AC3E}">
        <p14:creationId xmlns:p14="http://schemas.microsoft.com/office/powerpoint/2010/main" val="16177994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02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modernhdwallpaper.com/wp-content/uploads/2016/February/10/Landscape/Mountain/1920x1080/Natural-landscape-wallpaper,-white-mountain-top,skyline-1920x1080-14551056705512.JPG">
            <a:extLst>
              <a:ext uri="{FF2B5EF4-FFF2-40B4-BE49-F238E27FC236}">
                <a16:creationId xmlns:a16="http://schemas.microsoft.com/office/drawing/2014/main" id="{73B01D18-9D09-4623-8F9F-2D5203EE24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20"/>
          <a:stretch/>
        </p:blipFill>
        <p:spPr bwMode="auto">
          <a:xfrm>
            <a:off x="-1" y="675859"/>
            <a:ext cx="9144001" cy="561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CCE4A1-4E04-4F82-A31B-6988F8DA3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44067"/>
            <a:ext cx="7772400" cy="101123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Our Wonderful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8DB5E-D8CB-46C6-9B35-8252E9D32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839502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Psalm 139</a:t>
            </a:r>
          </a:p>
        </p:txBody>
      </p:sp>
    </p:spTree>
    <p:extLst>
      <p:ext uri="{BB962C8B-B14F-4D97-AF65-F5344CB8AC3E}">
        <p14:creationId xmlns:p14="http://schemas.microsoft.com/office/powerpoint/2010/main" val="16065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 Wonder of God’s Knowledge   vs. 1-6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God knows everything about us.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b="1" dirty="0"/>
              <a:t>What we do (v. 2)</a:t>
            </a:r>
          </a:p>
          <a:p>
            <a:r>
              <a:rPr lang="en-US" sz="2800" b="1" dirty="0"/>
              <a:t>What we think (v. 2)</a:t>
            </a:r>
          </a:p>
          <a:p>
            <a:r>
              <a:rPr lang="en-US" sz="2800" b="1" dirty="0"/>
              <a:t>Where we go (v. 3)</a:t>
            </a:r>
          </a:p>
          <a:p>
            <a:r>
              <a:rPr lang="en-US" sz="2800" b="1" dirty="0"/>
              <a:t>What we say (v. 4)</a:t>
            </a:r>
          </a:p>
          <a:p>
            <a:r>
              <a:rPr lang="en-US" sz="2800" b="1" dirty="0"/>
              <a:t>What we need (v. 5) </a:t>
            </a:r>
          </a:p>
        </p:txBody>
      </p:sp>
    </p:spTree>
    <p:extLst>
      <p:ext uri="{BB962C8B-B14F-4D97-AF65-F5344CB8AC3E}">
        <p14:creationId xmlns:p14="http://schemas.microsoft.com/office/powerpoint/2010/main" val="141461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 Wonder of God’s Knowledge   vs. 1-6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God knows everything about us.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b="1" i="1" dirty="0"/>
              <a:t>“searched” </a:t>
            </a:r>
            <a:r>
              <a:rPr lang="en-US" sz="2800" b="1" dirty="0"/>
              <a:t>– to penetrate, to examine thoroughly and intimately</a:t>
            </a:r>
          </a:p>
          <a:p>
            <a:r>
              <a:rPr lang="en-US" sz="2800" b="1" i="1" dirty="0"/>
              <a:t>“comprehend” </a:t>
            </a:r>
            <a:r>
              <a:rPr lang="en-US" sz="2800" b="1" dirty="0"/>
              <a:t>– to toss about; by implication to diffuse or to winnow</a:t>
            </a:r>
          </a:p>
          <a:p>
            <a:r>
              <a:rPr lang="en-US" sz="2800" b="1" i="1" dirty="0"/>
              <a:t>“acquainted” </a:t>
            </a:r>
            <a:r>
              <a:rPr lang="en-US" sz="2800" b="1" dirty="0"/>
              <a:t>– to be familiar with; to minister unto, to be serviceable to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087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 Wonder of God’s Knowledge   vs. 1-6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David’s response to God’s omniscience.</a:t>
            </a:r>
          </a:p>
          <a:p>
            <a:pPr marL="0" indent="0" algn="ctr">
              <a:buNone/>
            </a:pPr>
            <a:endParaRPr lang="en-US" sz="800" b="1" dirty="0"/>
          </a:p>
          <a:p>
            <a:pPr lvl="0"/>
            <a:r>
              <a:rPr lang="en-US" sz="2800" b="1" dirty="0"/>
              <a:t>David was overwhelmed when he tried to understand God’s ability to know him.</a:t>
            </a:r>
          </a:p>
          <a:p>
            <a:pPr lvl="0"/>
            <a:r>
              <a:rPr lang="en-US" sz="2800" b="1" i="1" dirty="0"/>
              <a:t>“wonderful”</a:t>
            </a:r>
            <a:r>
              <a:rPr lang="en-US" sz="2800" b="1" dirty="0"/>
              <a:t> – incomprehensible, extraordinary, remarkable</a:t>
            </a:r>
          </a:p>
          <a:p>
            <a:r>
              <a:rPr lang="en-US" sz="2800" b="1" i="1" dirty="0"/>
              <a:t>“high”</a:t>
            </a:r>
            <a:r>
              <a:rPr lang="en-US" sz="2800" b="1" dirty="0"/>
              <a:t> – to be lofty, inaccessible</a:t>
            </a:r>
          </a:p>
        </p:txBody>
      </p:sp>
    </p:spTree>
    <p:extLst>
      <p:ext uri="{BB962C8B-B14F-4D97-AF65-F5344CB8AC3E}">
        <p14:creationId xmlns:p14="http://schemas.microsoft.com/office/powerpoint/2010/main" val="1915960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The Wonder of God’s Presence   vs. 7-12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God is omnipresent; He is everywhere all the time.</a:t>
            </a:r>
          </a:p>
          <a:p>
            <a:r>
              <a:rPr lang="en-US" sz="2800" b="1" dirty="0"/>
              <a:t>There is no place David can go to escape the presence of God.</a:t>
            </a:r>
          </a:p>
          <a:p>
            <a:r>
              <a:rPr lang="en-US" sz="2800" b="1" dirty="0"/>
              <a:t>God’s omnipresence will either comfort us or terrify us (Heb. 4:13). </a:t>
            </a:r>
          </a:p>
        </p:txBody>
      </p:sp>
    </p:spTree>
    <p:extLst>
      <p:ext uri="{BB962C8B-B14F-4D97-AF65-F5344CB8AC3E}">
        <p14:creationId xmlns:p14="http://schemas.microsoft.com/office/powerpoint/2010/main" val="3548517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The Wonder of God’s Power   vs. 13-18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God is omnipotent; He has all power. </a:t>
            </a:r>
          </a:p>
          <a:p>
            <a:r>
              <a:rPr lang="en-US" sz="2800" b="1" dirty="0"/>
              <a:t>His power is seen in the design of the human body. </a:t>
            </a:r>
          </a:p>
          <a:p>
            <a:r>
              <a:rPr lang="en-US" sz="2800" b="1" dirty="0"/>
              <a:t>David describes the development of a baby within the mother’s womb.  </a:t>
            </a:r>
          </a:p>
        </p:txBody>
      </p:sp>
    </p:spTree>
    <p:extLst>
      <p:ext uri="{BB962C8B-B14F-4D97-AF65-F5344CB8AC3E}">
        <p14:creationId xmlns:p14="http://schemas.microsoft.com/office/powerpoint/2010/main" val="126070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The Wonder of God’s Power   vs. 13-18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b="1" dirty="0"/>
              <a:t>We exist because God gave us life. </a:t>
            </a:r>
          </a:p>
          <a:p>
            <a:pPr marL="0" lvl="0" indent="0" algn="ctr">
              <a:buNone/>
            </a:pPr>
            <a:endParaRPr lang="en-US" sz="800" b="1" dirty="0"/>
          </a:p>
          <a:p>
            <a:pPr lvl="0"/>
            <a:r>
              <a:rPr lang="en-US" sz="2800" b="1" dirty="0"/>
              <a:t>He formed our body, made us what we are.</a:t>
            </a:r>
          </a:p>
          <a:p>
            <a:pPr lvl="0"/>
            <a:r>
              <a:rPr lang="en-US" sz="2800" b="1" dirty="0"/>
              <a:t>He gave us our talents and abilities.</a:t>
            </a:r>
          </a:p>
          <a:p>
            <a:pPr lvl="0"/>
            <a:r>
              <a:rPr lang="en-US" sz="2800" b="1" dirty="0"/>
              <a:t>He prepared a place and purpose for the living of our life. </a:t>
            </a:r>
          </a:p>
          <a:p>
            <a:pPr lvl="0"/>
            <a:r>
              <a:rPr lang="en-US" sz="2800" b="1" dirty="0"/>
              <a:t>Instead of denying God’s existence, authority, and purpose for our life, we should praise and worship God (v. 14, 17-18). </a:t>
            </a:r>
          </a:p>
        </p:txBody>
      </p:sp>
    </p:spTree>
    <p:extLst>
      <p:ext uri="{BB962C8B-B14F-4D97-AF65-F5344CB8AC3E}">
        <p14:creationId xmlns:p14="http://schemas.microsoft.com/office/powerpoint/2010/main" val="48654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F14E-2CD4-4603-A380-F08D95DF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The Wonder of God’s Judgment  vs. 19-24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A859-9FAD-4676-8271-63B40549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/>
              <a:t>It is only right that God judge and punish those who are wicked (vs. 19-20).</a:t>
            </a:r>
          </a:p>
          <a:p>
            <a:pPr lvl="0"/>
            <a:r>
              <a:rPr lang="en-US" sz="2800" b="1" dirty="0"/>
              <a:t>David wants God to know that He hates the things God hates (vs. 21-22).</a:t>
            </a:r>
          </a:p>
          <a:p>
            <a:pPr lvl="0"/>
            <a:r>
              <a:rPr lang="en-US" sz="2800" b="1" dirty="0"/>
              <a:t>David’s primary concern is to be right in the eyes of God (vs. 23-24). </a:t>
            </a:r>
          </a:p>
        </p:txBody>
      </p:sp>
    </p:spTree>
    <p:extLst>
      <p:ext uri="{BB962C8B-B14F-4D97-AF65-F5344CB8AC3E}">
        <p14:creationId xmlns:p14="http://schemas.microsoft.com/office/powerpoint/2010/main" val="285507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475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Our Wonderful God</vt:lpstr>
      <vt:lpstr>1. The Wonder of God’s Knowledge   vs. 1-6</vt:lpstr>
      <vt:lpstr>1. The Wonder of God’s Knowledge   vs. 1-6</vt:lpstr>
      <vt:lpstr>1. The Wonder of God’s Knowledge   vs. 1-6</vt:lpstr>
      <vt:lpstr>2. The Wonder of God’s Presence   vs. 7-12</vt:lpstr>
      <vt:lpstr>3. The Wonder of God’s Power   vs. 13-18</vt:lpstr>
      <vt:lpstr>3. The Wonder of God’s Power   vs. 13-18</vt:lpstr>
      <vt:lpstr>4. The Wonder of God’s Judgment  vs. 19-24</vt:lpstr>
      <vt:lpstr>Lessons from Psalm 139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Wonderful God</dc:title>
  <dc:creator>Heath Rogers</dc:creator>
  <cp:lastModifiedBy>Heath Rogers</cp:lastModifiedBy>
  <cp:revision>10</cp:revision>
  <dcterms:created xsi:type="dcterms:W3CDTF">2017-10-13T19:32:01Z</dcterms:created>
  <dcterms:modified xsi:type="dcterms:W3CDTF">2017-10-14T18:49:37Z</dcterms:modified>
</cp:coreProperties>
</file>