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1"/>
  </p:notesMasterIdLst>
  <p:sldIdLst>
    <p:sldId id="258" r:id="rId3"/>
    <p:sldId id="256" r:id="rId4"/>
    <p:sldId id="259" r:id="rId5"/>
    <p:sldId id="266" r:id="rId6"/>
    <p:sldId id="261" r:id="rId7"/>
    <p:sldId id="264" r:id="rId8"/>
    <p:sldId id="265" r:id="rId9"/>
    <p:sldId id="257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28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695031-519E-4632-984F-4086F8737DCB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F1A2C1-83C5-4E2D-AF8F-D0C804AC9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372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D52A-9DF9-4EE5-8C26-1F841C025ED0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283-0DBF-4295-BC97-10B307D92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673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D52A-9DF9-4EE5-8C26-1F841C025ED0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283-0DBF-4295-BC97-10B307D92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207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D52A-9DF9-4EE5-8C26-1F841C025ED0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283-0DBF-4295-BC97-10B307D92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1988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D52A-9DF9-4EE5-8C26-1F841C025ED0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283-0DBF-4295-BC97-10B307D92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1161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D52A-9DF9-4EE5-8C26-1F841C025ED0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283-0DBF-4295-BC97-10B307D92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9621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D52A-9DF9-4EE5-8C26-1F841C025ED0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283-0DBF-4295-BC97-10B307D92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9455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D52A-9DF9-4EE5-8C26-1F841C025ED0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283-0DBF-4295-BC97-10B307D92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3524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D52A-9DF9-4EE5-8C26-1F841C025ED0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283-0DBF-4295-BC97-10B307D92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930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D52A-9DF9-4EE5-8C26-1F841C025ED0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283-0DBF-4295-BC97-10B307D92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6379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D52A-9DF9-4EE5-8C26-1F841C025ED0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283-0DBF-4295-BC97-10B307D92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3588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D52A-9DF9-4EE5-8C26-1F841C025ED0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283-0DBF-4295-BC97-10B307D92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83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D52A-9DF9-4EE5-8C26-1F841C025ED0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283-0DBF-4295-BC97-10B307D92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4998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D52A-9DF9-4EE5-8C26-1F841C025ED0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283-0DBF-4295-BC97-10B307D92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8083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D52A-9DF9-4EE5-8C26-1F841C025ED0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283-0DBF-4295-BC97-10B307D92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2409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D52A-9DF9-4EE5-8C26-1F841C025ED0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283-0DBF-4295-BC97-10B307D92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502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D52A-9DF9-4EE5-8C26-1F841C025ED0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283-0DBF-4295-BC97-10B307D92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872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D52A-9DF9-4EE5-8C26-1F841C025ED0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283-0DBF-4295-BC97-10B307D92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978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D52A-9DF9-4EE5-8C26-1F841C025ED0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283-0DBF-4295-BC97-10B307D92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625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D52A-9DF9-4EE5-8C26-1F841C025ED0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283-0DBF-4295-BC97-10B307D92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149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D52A-9DF9-4EE5-8C26-1F841C025ED0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283-0DBF-4295-BC97-10B307D92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577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D52A-9DF9-4EE5-8C26-1F841C025ED0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283-0DBF-4295-BC97-10B307D92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85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D52A-9DF9-4EE5-8C26-1F841C025ED0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283-0DBF-4295-BC97-10B307D92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011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AD52A-9DF9-4EE5-8C26-1F841C025ED0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6A283-0DBF-4295-BC97-10B307D92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436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AD52A-9DF9-4EE5-8C26-1F841C025ED0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6A283-0DBF-4295-BC97-10B307D92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8174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5165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D766B-CE63-4E6A-BF2C-60309246D7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649358"/>
            <a:ext cx="7772400" cy="2173356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>
                <a:latin typeface="+mn-lt"/>
              </a:rPr>
              <a:t>add to your faith…</a:t>
            </a:r>
            <a:br>
              <a:rPr lang="en-US" sz="900" b="1" dirty="0">
                <a:latin typeface="+mn-lt"/>
              </a:rPr>
            </a:br>
            <a:br>
              <a:rPr lang="en-US" sz="900" b="1" dirty="0">
                <a:latin typeface="+mn-lt"/>
              </a:rPr>
            </a:br>
            <a:br>
              <a:rPr lang="en-US" sz="900" b="1" dirty="0">
                <a:latin typeface="+mn-lt"/>
              </a:rPr>
            </a:br>
            <a:br>
              <a:rPr lang="en-US" sz="900" b="1" dirty="0">
                <a:latin typeface="+mn-lt"/>
              </a:rPr>
            </a:br>
            <a:r>
              <a:rPr lang="en-US" sz="900" b="1" dirty="0">
                <a:latin typeface="+mn-lt"/>
              </a:rPr>
              <a:t>                   </a:t>
            </a:r>
            <a:r>
              <a:rPr lang="en-US" b="1" dirty="0">
                <a:latin typeface="+mn-lt"/>
              </a:rPr>
              <a:t>Self Control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683CCD-04E1-4B5C-A247-E351551A2E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8772" y="3124955"/>
            <a:ext cx="2819400" cy="1655762"/>
          </a:xfrm>
        </p:spPr>
        <p:txBody>
          <a:bodyPr>
            <a:normAutofit/>
          </a:bodyPr>
          <a:lstStyle/>
          <a:p>
            <a:r>
              <a:rPr lang="en-US" sz="2800" b="1" dirty="0"/>
              <a:t>2 Peter 1:5-7</a:t>
            </a:r>
          </a:p>
        </p:txBody>
      </p:sp>
      <p:pic>
        <p:nvPicPr>
          <p:cNvPr id="1026" name="Picture 2" descr="http://bethanybible.org/new/wp-content/uploads/2013/12/1201.Building-on-the-Foundation-of-Faith-2-Peter1.5-11.jpg">
            <a:extLst>
              <a:ext uri="{FF2B5EF4-FFF2-40B4-BE49-F238E27FC236}">
                <a16:creationId xmlns:a16="http://schemas.microsoft.com/office/drawing/2014/main" id="{F5359BFA-8A40-4298-B156-910D955D43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3662" y="2332383"/>
            <a:ext cx="2970969" cy="4194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2932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63790-3741-4BFD-993D-FC4DFA70D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Self-Control, Temperance</a:t>
            </a:r>
            <a:endParaRPr lang="en-US" b="1" i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E8B41-F956-457B-9F33-C334A6866C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To keep ourselves in check by mastering our desires, passions and appetites. </a:t>
            </a:r>
          </a:p>
          <a:p>
            <a:pPr lvl="0"/>
            <a:r>
              <a:rPr lang="en-US" dirty="0"/>
              <a:t>This self-mastery is accomplished by harmonizing our personal desires with God’s revealed will.  </a:t>
            </a:r>
          </a:p>
          <a:p>
            <a:pPr lvl="0"/>
            <a:endParaRPr lang="en-US" sz="800" dirty="0"/>
          </a:p>
          <a:p>
            <a:pPr lvl="0"/>
            <a:r>
              <a:rPr lang="en-US" dirty="0"/>
              <a:t>Self-control has to do with self-mastery; the ability to hold ourselves in check and tell ourselves “NO!”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25737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63790-3741-4BFD-993D-FC4DFA70D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Self-Control, Temperance</a:t>
            </a:r>
            <a:endParaRPr lang="en-US" b="1" i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E8B41-F956-457B-9F33-C334A6866C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/>
              <a:t>A sign of great character.</a:t>
            </a:r>
          </a:p>
          <a:p>
            <a:pPr lvl="1"/>
            <a:r>
              <a:rPr lang="en-US" sz="2800" b="1" dirty="0">
                <a:solidFill>
                  <a:srgbClr val="002060"/>
                </a:solidFill>
              </a:rPr>
              <a:t>Prov. 16:32; 25:28</a:t>
            </a:r>
          </a:p>
          <a:p>
            <a:r>
              <a:rPr lang="en-US" b="1" dirty="0"/>
              <a:t>A mark of maturity.</a:t>
            </a:r>
          </a:p>
          <a:p>
            <a:pPr lvl="1"/>
            <a:r>
              <a:rPr lang="en-US" sz="2800" b="1" dirty="0">
                <a:solidFill>
                  <a:srgbClr val="002060"/>
                </a:solidFill>
              </a:rPr>
              <a:t>Titus 1:8</a:t>
            </a:r>
          </a:p>
          <a:p>
            <a:pPr lvl="0"/>
            <a:r>
              <a:rPr lang="en-US" b="1" dirty="0"/>
              <a:t>Part of the Fruit of the Spirit.</a:t>
            </a:r>
          </a:p>
          <a:p>
            <a:pPr lvl="1"/>
            <a:r>
              <a:rPr lang="en-US" sz="2800" b="1" dirty="0">
                <a:solidFill>
                  <a:srgbClr val="002060"/>
                </a:solidFill>
              </a:rPr>
              <a:t>Galatians 5:22-23</a:t>
            </a:r>
          </a:p>
          <a:p>
            <a:pPr lvl="0"/>
            <a:r>
              <a:rPr lang="en-US" b="1" dirty="0"/>
              <a:t>A lack of self-control is a sign of apostasy. </a:t>
            </a:r>
          </a:p>
          <a:p>
            <a:pPr lvl="1"/>
            <a:r>
              <a:rPr lang="en-US" sz="2800" b="1" dirty="0">
                <a:solidFill>
                  <a:srgbClr val="002060"/>
                </a:solidFill>
              </a:rPr>
              <a:t>2 Tim. 3:3</a:t>
            </a:r>
          </a:p>
        </p:txBody>
      </p:sp>
    </p:spTree>
    <p:extLst>
      <p:ext uri="{BB962C8B-B14F-4D97-AF65-F5344CB8AC3E}">
        <p14:creationId xmlns:p14="http://schemas.microsoft.com/office/powerpoint/2010/main" val="1697490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786D5-970B-4ACE-BB66-1FBCB9B19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Why Add Self-Control?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A0CC7-0D9C-4713-AC03-E0B413D934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</a:rPr>
              <a:t>First Step of Discipleship</a:t>
            </a:r>
          </a:p>
          <a:p>
            <a:pPr lvl="1"/>
            <a:r>
              <a:rPr lang="en-US" sz="2800" b="1" dirty="0">
                <a:solidFill>
                  <a:srgbClr val="FFFF00"/>
                </a:solidFill>
              </a:rPr>
              <a:t>Matthew 16:24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</a:rPr>
              <a:t>To Win An Incorruptible Crown</a:t>
            </a:r>
          </a:p>
          <a:p>
            <a:pPr lvl="1"/>
            <a:r>
              <a:rPr lang="en-US" sz="2800" b="1" dirty="0">
                <a:solidFill>
                  <a:srgbClr val="FFFF00"/>
                </a:solidFill>
              </a:rPr>
              <a:t>1 Cor. 9:24-27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</a:rPr>
              <a:t>God’s Grace Teaches It</a:t>
            </a:r>
          </a:p>
          <a:p>
            <a:pPr lvl="1"/>
            <a:r>
              <a:rPr lang="en-US" sz="2800" b="1" dirty="0">
                <a:solidFill>
                  <a:srgbClr val="FFFF00"/>
                </a:solidFill>
              </a:rPr>
              <a:t>Titus 2:11-12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</a:rPr>
              <a:t>To Live Unspotted In This World</a:t>
            </a:r>
          </a:p>
          <a:p>
            <a:pPr lvl="1"/>
            <a:r>
              <a:rPr lang="en-US" sz="2800" b="1" dirty="0">
                <a:solidFill>
                  <a:srgbClr val="FFFF00"/>
                </a:solidFill>
              </a:rPr>
              <a:t>James 1:27</a:t>
            </a:r>
          </a:p>
        </p:txBody>
      </p:sp>
    </p:spTree>
    <p:extLst>
      <p:ext uri="{BB962C8B-B14F-4D97-AF65-F5344CB8AC3E}">
        <p14:creationId xmlns:p14="http://schemas.microsoft.com/office/powerpoint/2010/main" val="2777813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786D5-970B-4ACE-BB66-1FBCB9B19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How To Develop Self-Control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A0CC7-0D9C-4713-AC03-E0B413D934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Dethrone Self and Enthrone Christ</a:t>
            </a:r>
          </a:p>
          <a:p>
            <a:pPr lvl="1"/>
            <a:r>
              <a:rPr lang="en-US" sz="2800" b="1" dirty="0">
                <a:solidFill>
                  <a:srgbClr val="002060"/>
                </a:solidFill>
              </a:rPr>
              <a:t>Matt. 16:24; Gal. 2:20; Phil. 2:5-8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Submit To God’s Will</a:t>
            </a:r>
          </a:p>
          <a:p>
            <a:pPr lvl="1"/>
            <a:r>
              <a:rPr lang="en-US" sz="2800" b="1" dirty="0">
                <a:solidFill>
                  <a:srgbClr val="002060"/>
                </a:solidFill>
              </a:rPr>
              <a:t>James 4:7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View Self-Control In Light Of Judgment</a:t>
            </a:r>
          </a:p>
          <a:p>
            <a:pPr lvl="1"/>
            <a:r>
              <a:rPr lang="en-US" sz="2800" b="1" dirty="0">
                <a:solidFill>
                  <a:srgbClr val="002060"/>
                </a:solidFill>
              </a:rPr>
              <a:t>Acts 24:25; 2 Cor. 5:10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View Self-Control In Light Of Our Influence</a:t>
            </a:r>
          </a:p>
          <a:p>
            <a:pPr lvl="1"/>
            <a:r>
              <a:rPr lang="en-US" sz="2800" b="1" dirty="0">
                <a:solidFill>
                  <a:srgbClr val="002060"/>
                </a:solidFill>
              </a:rPr>
              <a:t>Matt. 5:13; 1 Cor. 10:32</a:t>
            </a:r>
          </a:p>
        </p:txBody>
      </p:sp>
    </p:spTree>
    <p:extLst>
      <p:ext uri="{BB962C8B-B14F-4D97-AF65-F5344CB8AC3E}">
        <p14:creationId xmlns:p14="http://schemas.microsoft.com/office/powerpoint/2010/main" val="356947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11E300-683E-4765-AFAD-AFC4937CF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</a:rPr>
              <a:t>We Must Give All Diligence To Add Self-Control To Our 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0A7F2D-BDCE-4CFE-A9C1-F8CDA0AAE8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932984"/>
          </a:xfrm>
        </p:spPr>
        <p:txBody>
          <a:bodyPr>
            <a:normAutofit lnSpcReduction="10000"/>
          </a:bodyPr>
          <a:lstStyle/>
          <a:p>
            <a:pPr marL="514350" lvl="0" indent="-514350">
              <a:buFont typeface="+mj-lt"/>
              <a:buAutoNum type="arabicPeriod" startAt="24"/>
            </a:pPr>
            <a:r>
              <a:rPr lang="en-US" dirty="0"/>
              <a:t>Do you not know that those who run in a race all run, but one receives the prize? Run in such a way that you may obtain it.  </a:t>
            </a:r>
          </a:p>
          <a:p>
            <a:pPr marL="514350" lvl="0" indent="-514350">
              <a:buFont typeface="+mj-lt"/>
              <a:buAutoNum type="arabicPeriod" startAt="24"/>
            </a:pPr>
            <a:r>
              <a:rPr lang="en-US" dirty="0"/>
              <a:t>And everyone who competes for the prize is temperate in all things. Now they do it to obtain a perishable crown, but we for an imperishable crown.  </a:t>
            </a:r>
          </a:p>
          <a:p>
            <a:pPr marL="514350" lvl="0" indent="-514350">
              <a:buFont typeface="+mj-lt"/>
              <a:buAutoNum type="arabicPeriod" startAt="24"/>
            </a:pPr>
            <a:r>
              <a:rPr lang="en-US" dirty="0"/>
              <a:t>Therefore I run thus: not with uncertainty. Thus I fight: not as one who beats the air. </a:t>
            </a:r>
          </a:p>
          <a:p>
            <a:pPr marL="514350" lvl="0" indent="-514350">
              <a:buFont typeface="+mj-lt"/>
              <a:buAutoNum type="arabicPeriod" startAt="24"/>
            </a:pPr>
            <a:r>
              <a:rPr lang="en-US" dirty="0"/>
              <a:t>But I discipline my body and bring it into subjection, lest, when I have preached to others, I myself should become disqualified. </a:t>
            </a:r>
          </a:p>
        </p:txBody>
      </p:sp>
    </p:spTree>
    <p:extLst>
      <p:ext uri="{BB962C8B-B14F-4D97-AF65-F5344CB8AC3E}">
        <p14:creationId xmlns:p14="http://schemas.microsoft.com/office/powerpoint/2010/main" val="2780985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92854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</TotalTime>
  <Words>310</Words>
  <Application>Microsoft Office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1_Office Theme</vt:lpstr>
      <vt:lpstr>PowerPoint Presentation</vt:lpstr>
      <vt:lpstr>add to your faith…                       Self Control</vt:lpstr>
      <vt:lpstr>Self-Control, Temperance</vt:lpstr>
      <vt:lpstr>Self-Control, Temperance</vt:lpstr>
      <vt:lpstr>Why Add Self-Control?</vt:lpstr>
      <vt:lpstr>How To Develop Self-Control</vt:lpstr>
      <vt:lpstr>We Must Give All Diligence To Add Self-Control To Our Faith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 Rogers</dc:creator>
  <cp:lastModifiedBy>Knollwood</cp:lastModifiedBy>
  <cp:revision>21</cp:revision>
  <dcterms:created xsi:type="dcterms:W3CDTF">2017-09-13T21:17:38Z</dcterms:created>
  <dcterms:modified xsi:type="dcterms:W3CDTF">2017-10-09T14:18:50Z</dcterms:modified>
</cp:coreProperties>
</file>