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6" r:id="rId4"/>
    <p:sldId id="260" r:id="rId5"/>
    <p:sldId id="262" r:id="rId6"/>
    <p:sldId id="263" r:id="rId7"/>
    <p:sldId id="264" r:id="rId8"/>
    <p:sldId id="261" r:id="rId9"/>
    <p:sldId id="25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55541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1699346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876422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4116191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286092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29740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399402-8FB3-4916-94AD-ED529B81720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1863995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399402-8FB3-4916-94AD-ED529B817209}" type="datetimeFigureOut">
              <a:rPr lang="en-US" smtClean="0"/>
              <a:t>9/23/2017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3610103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399402-8FB3-4916-94AD-ED529B817209}" type="datetimeFigureOut">
              <a:rPr lang="en-US" smtClean="0"/>
              <a:t>9/23/2017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406943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99402-8FB3-4916-94AD-ED529B817209}" type="datetimeFigureOut">
              <a:rPr lang="en-US" smtClean="0"/>
              <a:t>9/23/2017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444155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399402-8FB3-4916-94AD-ED529B81720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230017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6659932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399402-8FB3-4916-94AD-ED529B81720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40662880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1777089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794281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399402-8FB3-4916-94AD-ED529B81720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90691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399402-8FB3-4916-94AD-ED529B81720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220118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399402-8FB3-4916-94AD-ED529B817209}" type="datetimeFigureOut">
              <a:rPr lang="en-US" smtClean="0"/>
              <a:t>9/23/2017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315223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399402-8FB3-4916-94AD-ED529B817209}" type="datetimeFigureOut">
              <a:rPr lang="en-US" smtClean="0"/>
              <a:t>9/23/2017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1645286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99402-8FB3-4916-94AD-ED529B817209}" type="datetimeFigureOut">
              <a:rPr lang="en-US" smtClean="0"/>
              <a:t>9/23/2017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1513942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399402-8FB3-4916-94AD-ED529B81720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755963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399402-8FB3-4916-94AD-ED529B81720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D268-7433-47D7-A6E3-928F51D67797}" type="slidenum">
              <a:rPr lang="en-US" smtClean="0"/>
              <a:t>‹#›</a:t>
            </a:fld>
            <a:endParaRPr lang="en-US"/>
          </a:p>
        </p:txBody>
      </p:sp>
    </p:spTree>
    <p:extLst>
      <p:ext uri="{BB962C8B-B14F-4D97-AF65-F5344CB8AC3E}">
        <p14:creationId xmlns:p14="http://schemas.microsoft.com/office/powerpoint/2010/main" val="1323260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99402-8FB3-4916-94AD-ED529B817209}" type="datetimeFigureOut">
              <a:rPr lang="en-US" smtClean="0"/>
              <a:t>9/23/2017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AD268-7433-47D7-A6E3-928F51D67797}" type="slidenum">
              <a:rPr lang="en-US" smtClean="0"/>
              <a:t>‹#›</a:t>
            </a:fld>
            <a:endParaRPr lang="en-US"/>
          </a:p>
        </p:txBody>
      </p:sp>
    </p:spTree>
    <p:extLst>
      <p:ext uri="{BB962C8B-B14F-4D97-AF65-F5344CB8AC3E}">
        <p14:creationId xmlns:p14="http://schemas.microsoft.com/office/powerpoint/2010/main" val="1018496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99402-8FB3-4916-94AD-ED529B817209}" type="datetimeFigureOut">
              <a:rPr lang="en-US" smtClean="0"/>
              <a:t>9/23/2017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AD268-7433-47D7-A6E3-928F51D67797}" type="slidenum">
              <a:rPr lang="en-US" smtClean="0"/>
              <a:t>‹#›</a:t>
            </a:fld>
            <a:endParaRPr lang="en-US"/>
          </a:p>
        </p:txBody>
      </p:sp>
    </p:spTree>
    <p:extLst>
      <p:ext uri="{BB962C8B-B14F-4D97-AF65-F5344CB8AC3E}">
        <p14:creationId xmlns:p14="http://schemas.microsoft.com/office/powerpoint/2010/main" val="286954405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586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s://i.pinimg.com/originals/27/8f/3b/278f3b5c30f0d18378d74cf55d7ef214.jpg">
            <a:extLst>
              <a:ext uri="{FF2B5EF4-FFF2-40B4-BE49-F238E27FC236}">
                <a16:creationId xmlns:a16="http://schemas.microsoft.com/office/drawing/2014/main" id="{1DCCCEAD-92F3-435F-AF7D-D88F11150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7495" y="2293245"/>
            <a:ext cx="6149009" cy="42733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40B05AC-7F14-4EA3-85C4-BD00B97E78D2}"/>
              </a:ext>
            </a:extLst>
          </p:cNvPr>
          <p:cNvSpPr>
            <a:spLocks noGrp="1"/>
          </p:cNvSpPr>
          <p:nvPr>
            <p:ph type="ctrTitle"/>
          </p:nvPr>
        </p:nvSpPr>
        <p:spPr>
          <a:xfrm>
            <a:off x="685800" y="393497"/>
            <a:ext cx="7772400" cy="1687094"/>
          </a:xfrm>
        </p:spPr>
        <p:txBody>
          <a:bodyPr>
            <a:normAutofit/>
          </a:bodyPr>
          <a:lstStyle/>
          <a:p>
            <a:r>
              <a:rPr lang="en-US" sz="5400" b="1" dirty="0">
                <a:solidFill>
                  <a:schemeClr val="bg1"/>
                </a:solidFill>
                <a:latin typeface="+mn-lt"/>
              </a:rPr>
              <a:t>The Incomparable Greatness of God</a:t>
            </a:r>
          </a:p>
        </p:txBody>
      </p:sp>
      <p:sp>
        <p:nvSpPr>
          <p:cNvPr id="3" name="Subtitle 2">
            <a:extLst>
              <a:ext uri="{FF2B5EF4-FFF2-40B4-BE49-F238E27FC236}">
                <a16:creationId xmlns:a16="http://schemas.microsoft.com/office/drawing/2014/main" id="{FE74730A-5833-406D-9E73-22EB3B5F6BDB}"/>
              </a:ext>
            </a:extLst>
          </p:cNvPr>
          <p:cNvSpPr>
            <a:spLocks noGrp="1"/>
          </p:cNvSpPr>
          <p:nvPr>
            <p:ph type="subTitle" idx="1"/>
          </p:nvPr>
        </p:nvSpPr>
        <p:spPr>
          <a:xfrm>
            <a:off x="1143000" y="6080194"/>
            <a:ext cx="6858000" cy="638658"/>
          </a:xfrm>
        </p:spPr>
        <p:txBody>
          <a:bodyPr>
            <a:normAutofit/>
          </a:bodyPr>
          <a:lstStyle/>
          <a:p>
            <a:r>
              <a:rPr lang="en-US" sz="2800" b="1" dirty="0">
                <a:solidFill>
                  <a:schemeClr val="bg1"/>
                </a:solidFill>
              </a:rPr>
              <a:t>Isaiah 40:12-31</a:t>
            </a:r>
          </a:p>
        </p:txBody>
      </p:sp>
    </p:spTree>
    <p:extLst>
      <p:ext uri="{BB962C8B-B14F-4D97-AF65-F5344CB8AC3E}">
        <p14:creationId xmlns:p14="http://schemas.microsoft.com/office/powerpoint/2010/main" val="13529585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8849-1F9E-4A19-B9EB-05251FE65336}"/>
              </a:ext>
            </a:extLst>
          </p:cNvPr>
          <p:cNvSpPr>
            <a:spLocks noGrp="1"/>
          </p:cNvSpPr>
          <p:nvPr>
            <p:ph type="title"/>
          </p:nvPr>
        </p:nvSpPr>
        <p:spPr>
          <a:xfrm>
            <a:off x="628650" y="365126"/>
            <a:ext cx="7886700" cy="1821483"/>
          </a:xfrm>
        </p:spPr>
        <p:txBody>
          <a:bodyPr/>
          <a:lstStyle/>
          <a:p>
            <a:pPr algn="ctr"/>
            <a:r>
              <a:rPr lang="en-US" b="1" dirty="0">
                <a:latin typeface="+mn-lt"/>
              </a:rPr>
              <a:t>Our God Is Great!</a:t>
            </a:r>
            <a:br>
              <a:rPr lang="en-US" b="1" dirty="0">
                <a:latin typeface="+mn-lt"/>
              </a:rPr>
            </a:br>
            <a:r>
              <a:rPr lang="en-US" sz="3600" b="1" dirty="0">
                <a:latin typeface="+mn-lt"/>
              </a:rPr>
              <a:t>Isaiah 40:12-17</a:t>
            </a:r>
            <a:endParaRPr lang="en-US" b="1" dirty="0">
              <a:latin typeface="+mn-lt"/>
            </a:endParaRPr>
          </a:p>
        </p:txBody>
      </p:sp>
    </p:spTree>
    <p:extLst>
      <p:ext uri="{BB962C8B-B14F-4D97-AF65-F5344CB8AC3E}">
        <p14:creationId xmlns:p14="http://schemas.microsoft.com/office/powerpoint/2010/main" val="1964693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8849-1F9E-4A19-B9EB-05251FE65336}"/>
              </a:ext>
            </a:extLst>
          </p:cNvPr>
          <p:cNvSpPr>
            <a:spLocks noGrp="1"/>
          </p:cNvSpPr>
          <p:nvPr>
            <p:ph type="title"/>
          </p:nvPr>
        </p:nvSpPr>
        <p:spPr>
          <a:xfrm>
            <a:off x="628650" y="365126"/>
            <a:ext cx="7886700" cy="1821483"/>
          </a:xfrm>
        </p:spPr>
        <p:txBody>
          <a:bodyPr/>
          <a:lstStyle/>
          <a:p>
            <a:pPr algn="ctr"/>
            <a:r>
              <a:rPr lang="en-US" b="1" dirty="0">
                <a:latin typeface="+mn-lt"/>
              </a:rPr>
              <a:t>Our God Is Great!</a:t>
            </a:r>
            <a:br>
              <a:rPr lang="en-US" b="1" dirty="0">
                <a:latin typeface="+mn-lt"/>
              </a:rPr>
            </a:br>
            <a:r>
              <a:rPr lang="en-US" sz="3600" b="1" dirty="0">
                <a:latin typeface="+mn-lt"/>
              </a:rPr>
              <a:t>Isaiah 40:12-17</a:t>
            </a:r>
            <a:endParaRPr lang="en-US" b="1" dirty="0">
              <a:latin typeface="+mn-lt"/>
            </a:endParaRPr>
          </a:p>
        </p:txBody>
      </p:sp>
      <p:sp>
        <p:nvSpPr>
          <p:cNvPr id="3" name="Content Placeholder 2">
            <a:extLst>
              <a:ext uri="{FF2B5EF4-FFF2-40B4-BE49-F238E27FC236}">
                <a16:creationId xmlns:a16="http://schemas.microsoft.com/office/drawing/2014/main" id="{2603E050-73E6-4B5A-BAA4-E4B122D73DCC}"/>
              </a:ext>
            </a:extLst>
          </p:cNvPr>
          <p:cNvSpPr>
            <a:spLocks noGrp="1"/>
          </p:cNvSpPr>
          <p:nvPr>
            <p:ph idx="1"/>
          </p:nvPr>
        </p:nvSpPr>
        <p:spPr>
          <a:xfrm>
            <a:off x="628650" y="2438400"/>
            <a:ext cx="7886700" cy="3738563"/>
          </a:xfrm>
        </p:spPr>
        <p:txBody>
          <a:bodyPr/>
          <a:lstStyle/>
          <a:p>
            <a:pPr marL="0" indent="0">
              <a:buNone/>
            </a:pPr>
            <a:r>
              <a:rPr lang="en-US" dirty="0"/>
              <a:t>“Now to Him who is able to do exceedingly abundantly above all that we ask or think, </a:t>
            </a:r>
            <a:br>
              <a:rPr lang="en-US" dirty="0"/>
            </a:br>
            <a:r>
              <a:rPr lang="en-US" dirty="0"/>
              <a:t>according to the power that works in us”</a:t>
            </a:r>
          </a:p>
          <a:p>
            <a:pPr marL="0" indent="0" algn="r">
              <a:buNone/>
            </a:pPr>
            <a:r>
              <a:rPr lang="en-US" dirty="0"/>
              <a:t>Ephesians 3:20</a:t>
            </a:r>
          </a:p>
        </p:txBody>
      </p:sp>
    </p:spTree>
    <p:extLst>
      <p:ext uri="{BB962C8B-B14F-4D97-AF65-F5344CB8AC3E}">
        <p14:creationId xmlns:p14="http://schemas.microsoft.com/office/powerpoint/2010/main" val="69051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8849-1F9E-4A19-B9EB-05251FE65336}"/>
              </a:ext>
            </a:extLst>
          </p:cNvPr>
          <p:cNvSpPr>
            <a:spLocks noGrp="1"/>
          </p:cNvSpPr>
          <p:nvPr>
            <p:ph type="title"/>
          </p:nvPr>
        </p:nvSpPr>
        <p:spPr>
          <a:xfrm>
            <a:off x="628650" y="365126"/>
            <a:ext cx="7886700" cy="1821483"/>
          </a:xfrm>
        </p:spPr>
        <p:txBody>
          <a:bodyPr/>
          <a:lstStyle/>
          <a:p>
            <a:pPr algn="ctr"/>
            <a:r>
              <a:rPr lang="en-US" b="1" dirty="0">
                <a:latin typeface="+mn-lt"/>
              </a:rPr>
              <a:t>Our God Is Great!</a:t>
            </a:r>
            <a:br>
              <a:rPr lang="en-US" b="1" dirty="0">
                <a:latin typeface="+mn-lt"/>
              </a:rPr>
            </a:br>
            <a:r>
              <a:rPr lang="en-US" sz="3600" b="1" dirty="0">
                <a:latin typeface="+mn-lt"/>
              </a:rPr>
              <a:t>Isaiah 40:12-17</a:t>
            </a:r>
            <a:endParaRPr lang="en-US" b="1" dirty="0">
              <a:latin typeface="+mn-lt"/>
            </a:endParaRPr>
          </a:p>
        </p:txBody>
      </p:sp>
      <p:sp>
        <p:nvSpPr>
          <p:cNvPr id="3" name="Content Placeholder 2">
            <a:extLst>
              <a:ext uri="{FF2B5EF4-FFF2-40B4-BE49-F238E27FC236}">
                <a16:creationId xmlns:a16="http://schemas.microsoft.com/office/drawing/2014/main" id="{2603E050-73E6-4B5A-BAA4-E4B122D73DCC}"/>
              </a:ext>
            </a:extLst>
          </p:cNvPr>
          <p:cNvSpPr>
            <a:spLocks noGrp="1"/>
          </p:cNvSpPr>
          <p:nvPr>
            <p:ph idx="1"/>
          </p:nvPr>
        </p:nvSpPr>
        <p:spPr>
          <a:xfrm>
            <a:off x="628650" y="2438400"/>
            <a:ext cx="7886700" cy="3738563"/>
          </a:xfrm>
        </p:spPr>
        <p:txBody>
          <a:bodyPr/>
          <a:lstStyle/>
          <a:p>
            <a:pPr marL="0" indent="0">
              <a:buNone/>
            </a:pPr>
            <a:r>
              <a:rPr lang="en-US" dirty="0"/>
              <a:t>“But will God indeed dwell on the earth? Behold, heaven and the heaven of heavens cannot contain You. How much less this temple which I have built!”</a:t>
            </a:r>
          </a:p>
          <a:p>
            <a:pPr marL="0" indent="0" algn="r">
              <a:buNone/>
            </a:pPr>
            <a:r>
              <a:rPr lang="en-US" dirty="0"/>
              <a:t>1 Kings 8:27</a:t>
            </a:r>
          </a:p>
        </p:txBody>
      </p:sp>
    </p:spTree>
    <p:extLst>
      <p:ext uri="{BB962C8B-B14F-4D97-AF65-F5344CB8AC3E}">
        <p14:creationId xmlns:p14="http://schemas.microsoft.com/office/powerpoint/2010/main" val="17320053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8849-1F9E-4A19-B9EB-05251FE65336}"/>
              </a:ext>
            </a:extLst>
          </p:cNvPr>
          <p:cNvSpPr>
            <a:spLocks noGrp="1"/>
          </p:cNvSpPr>
          <p:nvPr>
            <p:ph type="title"/>
          </p:nvPr>
        </p:nvSpPr>
        <p:spPr>
          <a:xfrm>
            <a:off x="628650" y="365126"/>
            <a:ext cx="7886700" cy="1821483"/>
          </a:xfrm>
        </p:spPr>
        <p:txBody>
          <a:bodyPr/>
          <a:lstStyle/>
          <a:p>
            <a:pPr algn="ctr"/>
            <a:r>
              <a:rPr lang="en-US" b="1" dirty="0">
                <a:latin typeface="+mn-lt"/>
              </a:rPr>
              <a:t>Our God Is Great!</a:t>
            </a:r>
            <a:br>
              <a:rPr lang="en-US" b="1" dirty="0">
                <a:latin typeface="+mn-lt"/>
              </a:rPr>
            </a:br>
            <a:r>
              <a:rPr lang="en-US" sz="3600" b="1" dirty="0">
                <a:latin typeface="+mn-lt"/>
              </a:rPr>
              <a:t>Isaiah 40:12-17</a:t>
            </a:r>
            <a:endParaRPr lang="en-US" b="1" dirty="0">
              <a:latin typeface="+mn-lt"/>
            </a:endParaRPr>
          </a:p>
        </p:txBody>
      </p:sp>
      <p:sp>
        <p:nvSpPr>
          <p:cNvPr id="3" name="Content Placeholder 2">
            <a:extLst>
              <a:ext uri="{FF2B5EF4-FFF2-40B4-BE49-F238E27FC236}">
                <a16:creationId xmlns:a16="http://schemas.microsoft.com/office/drawing/2014/main" id="{2603E050-73E6-4B5A-BAA4-E4B122D73DCC}"/>
              </a:ext>
            </a:extLst>
          </p:cNvPr>
          <p:cNvSpPr>
            <a:spLocks noGrp="1"/>
          </p:cNvSpPr>
          <p:nvPr>
            <p:ph idx="1"/>
          </p:nvPr>
        </p:nvSpPr>
        <p:spPr>
          <a:xfrm>
            <a:off x="628650" y="2438400"/>
            <a:ext cx="7886700" cy="3738563"/>
          </a:xfrm>
        </p:spPr>
        <p:txBody>
          <a:bodyPr>
            <a:normAutofit/>
          </a:bodyPr>
          <a:lstStyle/>
          <a:p>
            <a:pPr marL="0" indent="0">
              <a:buNone/>
            </a:pPr>
            <a:r>
              <a:rPr lang="en-US" dirty="0"/>
              <a:t>“When I consider Your heavens, the work of Your fingers, the moon and the stars, which You have ordained, what is man that You are mindful of him, and the son of man that You visit him?”</a:t>
            </a:r>
          </a:p>
          <a:p>
            <a:pPr marL="0" indent="0" algn="r">
              <a:buNone/>
            </a:pPr>
            <a:r>
              <a:rPr lang="en-US" dirty="0"/>
              <a:t>Psalm 8:3-4</a:t>
            </a:r>
          </a:p>
        </p:txBody>
      </p:sp>
    </p:spTree>
    <p:extLst>
      <p:ext uri="{BB962C8B-B14F-4D97-AF65-F5344CB8AC3E}">
        <p14:creationId xmlns:p14="http://schemas.microsoft.com/office/powerpoint/2010/main" val="3782167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8849-1F9E-4A19-B9EB-05251FE65336}"/>
              </a:ext>
            </a:extLst>
          </p:cNvPr>
          <p:cNvSpPr>
            <a:spLocks noGrp="1"/>
          </p:cNvSpPr>
          <p:nvPr>
            <p:ph type="title"/>
          </p:nvPr>
        </p:nvSpPr>
        <p:spPr/>
        <p:txBody>
          <a:bodyPr/>
          <a:lstStyle/>
          <a:p>
            <a:pPr algn="ctr"/>
            <a:r>
              <a:rPr lang="en-US" b="1" dirty="0">
                <a:latin typeface="+mn-lt"/>
              </a:rPr>
              <a:t>Because Our God Is Great…</a:t>
            </a:r>
          </a:p>
        </p:txBody>
      </p:sp>
      <p:sp>
        <p:nvSpPr>
          <p:cNvPr id="3" name="Content Placeholder 2">
            <a:extLst>
              <a:ext uri="{FF2B5EF4-FFF2-40B4-BE49-F238E27FC236}">
                <a16:creationId xmlns:a16="http://schemas.microsoft.com/office/drawing/2014/main" id="{2603E050-73E6-4B5A-BAA4-E4B122D73DCC}"/>
              </a:ext>
            </a:extLst>
          </p:cNvPr>
          <p:cNvSpPr>
            <a:spLocks noGrp="1"/>
          </p:cNvSpPr>
          <p:nvPr>
            <p:ph idx="1"/>
          </p:nvPr>
        </p:nvSpPr>
        <p:spPr/>
        <p:txBody>
          <a:bodyPr>
            <a:normAutofit/>
          </a:bodyPr>
          <a:lstStyle/>
          <a:p>
            <a:r>
              <a:rPr lang="en-US" sz="3200" b="1" dirty="0"/>
              <a:t>Idolatry is Foolish (vs. 18-20)</a:t>
            </a:r>
          </a:p>
          <a:p>
            <a:r>
              <a:rPr lang="en-US" sz="3200" b="1" dirty="0"/>
              <a:t>Human Pride is Foolish (vs. 21-25)</a:t>
            </a:r>
          </a:p>
          <a:p>
            <a:r>
              <a:rPr lang="en-US" sz="3200" b="1" dirty="0"/>
              <a:t>God is our Power, Strength and </a:t>
            </a:r>
            <a:br>
              <a:rPr lang="en-US" sz="3200" b="1" dirty="0"/>
            </a:br>
            <a:r>
              <a:rPr lang="en-US" sz="3200" b="1" dirty="0"/>
              <a:t>Deliverance (vs. 26-31)</a:t>
            </a:r>
          </a:p>
        </p:txBody>
      </p:sp>
    </p:spTree>
    <p:extLst>
      <p:ext uri="{BB962C8B-B14F-4D97-AF65-F5344CB8AC3E}">
        <p14:creationId xmlns:p14="http://schemas.microsoft.com/office/powerpoint/2010/main" val="28543468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64591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157</Words>
  <Application>Microsoft Office PowerPoint</Application>
  <PresentationFormat>On-screen Show (4:3)</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PowerPoint Presentation</vt:lpstr>
      <vt:lpstr>The Incomparable Greatness of God</vt:lpstr>
      <vt:lpstr>Our God Is Great! Isaiah 40:12-17</vt:lpstr>
      <vt:lpstr>Our God Is Great! Isaiah 40:12-17</vt:lpstr>
      <vt:lpstr>Our God Is Great! Isaiah 40:12-17</vt:lpstr>
      <vt:lpstr>Our God Is Great! Isaiah 40:12-17</vt:lpstr>
      <vt:lpstr>Because Our God Is Great…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Incomparable Greatness of God</dc:title>
  <dc:creator>Heath Rogers</dc:creator>
  <cp:lastModifiedBy>Heath Rogers</cp:lastModifiedBy>
  <cp:revision>5</cp:revision>
  <dcterms:created xsi:type="dcterms:W3CDTF">2017-09-22T17:33:07Z</dcterms:created>
  <dcterms:modified xsi:type="dcterms:W3CDTF">2017-09-23T22:04:33Z</dcterms:modified>
</cp:coreProperties>
</file>