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6" r:id="rId4"/>
    <p:sldId id="259" r:id="rId5"/>
    <p:sldId id="260" r:id="rId6"/>
    <p:sldId id="261" r:id="rId7"/>
    <p:sldId id="262" r:id="rId8"/>
    <p:sldId id="263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7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0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98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16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62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45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52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3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37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58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8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998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08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40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72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2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4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7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1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3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D52A-9DF9-4EE5-8C26-1F841C025ED0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1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1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766B-CE63-4E6A-BF2C-60309246D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49358"/>
            <a:ext cx="7772400" cy="2173356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latin typeface="+mn-lt"/>
              </a:rPr>
              <a:t>add to your faith…</a:t>
            </a: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r>
              <a:rPr lang="en-US" sz="900" b="1" dirty="0">
                <a:latin typeface="+mn-lt"/>
              </a:rPr>
              <a:t>	</a:t>
            </a:r>
            <a:r>
              <a:rPr lang="en-US" b="1" dirty="0">
                <a:latin typeface="+mn-lt"/>
              </a:rPr>
              <a:t>Virtue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683CCD-04E1-4B5C-A247-E351551A2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772" y="3124955"/>
            <a:ext cx="2819400" cy="1655762"/>
          </a:xfrm>
        </p:spPr>
        <p:txBody>
          <a:bodyPr>
            <a:normAutofit/>
          </a:bodyPr>
          <a:lstStyle/>
          <a:p>
            <a:r>
              <a:rPr lang="en-US" sz="2800" b="1" dirty="0"/>
              <a:t>2 Peter 1:5-7</a:t>
            </a:r>
          </a:p>
        </p:txBody>
      </p:sp>
      <p:pic>
        <p:nvPicPr>
          <p:cNvPr id="1026" name="Picture 2" descr="http://bethanybible.org/new/wp-content/uploads/2013/12/1201.Building-on-the-Foundation-of-Faith-2-Peter1.5-11.jpg">
            <a:extLst>
              <a:ext uri="{FF2B5EF4-FFF2-40B4-BE49-F238E27FC236}">
                <a16:creationId xmlns:a16="http://schemas.microsoft.com/office/drawing/2014/main" id="{F5359BFA-8A40-4298-B156-910D955D4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662" y="2332383"/>
            <a:ext cx="2970969" cy="419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932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63790-3741-4BFD-993D-FC4DFA70D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Virtue - </a:t>
            </a:r>
            <a:r>
              <a:rPr lang="en-US" b="1" i="1" dirty="0">
                <a:latin typeface="+mn-lt"/>
              </a:rPr>
              <a:t>arete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E8B41-F956-457B-9F33-C334A686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“any </a:t>
            </a:r>
            <a:r>
              <a:rPr lang="en-US" b="1" dirty="0"/>
              <a:t>excellence</a:t>
            </a:r>
            <a:r>
              <a:rPr lang="en-US" dirty="0"/>
              <a:t> of a person (in body or mind) or of a thing, an eminent endowment, property or quality (Thayer’s).</a:t>
            </a:r>
          </a:p>
          <a:p>
            <a:pPr lvl="0"/>
            <a:r>
              <a:rPr lang="en-US" dirty="0"/>
              <a:t>“properly denotes whatever procures </a:t>
            </a:r>
            <a:r>
              <a:rPr lang="en-US" b="1" dirty="0"/>
              <a:t>preeminent</a:t>
            </a:r>
            <a:r>
              <a:rPr lang="en-US" dirty="0"/>
              <a:t> </a:t>
            </a:r>
            <a:r>
              <a:rPr lang="en-US" b="1" dirty="0"/>
              <a:t>estimation</a:t>
            </a:r>
            <a:r>
              <a:rPr lang="en-US" dirty="0"/>
              <a:t> for a person or thing, hence, ‘intrinsic eminence, moral goodness, virtue’” (Vine’s). </a:t>
            </a:r>
          </a:p>
          <a:p>
            <a:pPr lvl="0"/>
            <a:r>
              <a:rPr lang="en-US" dirty="0"/>
              <a:t>“To Greek philosophers, it meant ‘</a:t>
            </a:r>
            <a:r>
              <a:rPr lang="en-US" b="1" dirty="0"/>
              <a:t>the fulfillment of a thing</a:t>
            </a:r>
            <a:r>
              <a:rPr lang="en-US" dirty="0"/>
              <a:t>.’ When anything in nature fulfills its purpose, that is ‘virtue – moral excellence’” (Warren </a:t>
            </a:r>
            <a:r>
              <a:rPr lang="en-US" dirty="0" err="1"/>
              <a:t>Wiersbe</a:t>
            </a:r>
            <a:r>
              <a:rPr lang="en-US" dirty="0"/>
              <a:t>).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737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63790-3741-4BFD-993D-FC4DFA70D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Virtue - </a:t>
            </a:r>
            <a:r>
              <a:rPr lang="en-US" b="1" i="1" dirty="0">
                <a:latin typeface="+mn-lt"/>
              </a:rPr>
              <a:t>arete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E8B41-F956-457B-9F33-C334A686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Many people want to define “virtue” as having </a:t>
            </a:r>
            <a:r>
              <a:rPr lang="en-US" b="1" dirty="0"/>
              <a:t>courage</a:t>
            </a:r>
            <a:r>
              <a:rPr lang="en-US" dirty="0"/>
              <a:t>. </a:t>
            </a:r>
          </a:p>
          <a:p>
            <a:pPr lvl="0"/>
            <a:endParaRPr lang="en-US" dirty="0"/>
          </a:p>
          <a:p>
            <a:r>
              <a:rPr lang="en-US" dirty="0"/>
              <a:t>“Virtue,” as it applies to our faith, is the resolute determination to do what is right in the sight of God, regardless of the consequences. </a:t>
            </a:r>
          </a:p>
        </p:txBody>
      </p:sp>
    </p:spTree>
    <p:extLst>
      <p:ext uri="{BB962C8B-B14F-4D97-AF65-F5344CB8AC3E}">
        <p14:creationId xmlns:p14="http://schemas.microsoft.com/office/powerpoint/2010/main" val="2129412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86D5-970B-4ACE-BB66-1FBCB9B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Virtue Is Shown When…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0CC7-0D9C-4713-AC03-E0B413D93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Overcoming Temptation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James 1:12; Gen. 39:7-12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We Are In The Minority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Matt. 7:13-14; Num. 13-14; 1 Kings 18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Obedience Seems Unreasonable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1 John 5:3; Heb. 11:17-19</a:t>
            </a:r>
          </a:p>
        </p:txBody>
      </p:sp>
    </p:spTree>
    <p:extLst>
      <p:ext uri="{BB962C8B-B14F-4D97-AF65-F5344CB8AC3E}">
        <p14:creationId xmlns:p14="http://schemas.microsoft.com/office/powerpoint/2010/main" val="2777813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86D5-970B-4ACE-BB66-1FBCB9B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Virtue Is Shown When…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0CC7-0D9C-4713-AC03-E0B413D93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>
                <a:solidFill>
                  <a:schemeClr val="bg1"/>
                </a:solidFill>
              </a:rPr>
              <a:t>Man’s Law Conflicts With God’s Law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Rom. 13:1-5; Acts 4:18-20, Dan. 3:15-18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>
                <a:solidFill>
                  <a:schemeClr val="bg1"/>
                </a:solidFill>
              </a:rPr>
              <a:t>Reproving Those In Sin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Gal. 6:1; James 5:19-20; 2 Sam. 12:1-7</a:t>
            </a:r>
          </a:p>
        </p:txBody>
      </p:sp>
    </p:spTree>
    <p:extLst>
      <p:ext uri="{BB962C8B-B14F-4D97-AF65-F5344CB8AC3E}">
        <p14:creationId xmlns:p14="http://schemas.microsoft.com/office/powerpoint/2010/main" val="1295771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2D2F9-A4ED-4658-8BF7-869DAC776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89113"/>
            <a:ext cx="7886700" cy="5487850"/>
          </a:xfrm>
        </p:spPr>
        <p:txBody>
          <a:bodyPr/>
          <a:lstStyle/>
          <a:p>
            <a:r>
              <a:rPr lang="en-US" b="1" dirty="0"/>
              <a:t>Virtue is excellence, preeminent estimation, the state of being praiseworthy. </a:t>
            </a:r>
          </a:p>
          <a:p>
            <a:endParaRPr lang="en-US" dirty="0"/>
          </a:p>
          <a:p>
            <a:pPr lvl="0"/>
            <a:r>
              <a:rPr lang="en-US" dirty="0"/>
              <a:t>God’s divine nature makes Him praiseworthy.</a:t>
            </a:r>
          </a:p>
          <a:p>
            <a:pPr lvl="0"/>
            <a:r>
              <a:rPr lang="en-US" dirty="0"/>
              <a:t>Christ’s perfect, selfless sacrifice on the cross makes Him praiseworthy.</a:t>
            </a:r>
          </a:p>
          <a:p>
            <a:pPr lvl="0"/>
            <a:r>
              <a:rPr lang="en-US" dirty="0"/>
              <a:t>Our determination to do what is right in the sight of God, regardless of the consequences of man, is what makes our faith praiseworthy to God. </a:t>
            </a:r>
          </a:p>
        </p:txBody>
      </p:sp>
    </p:spTree>
    <p:extLst>
      <p:ext uri="{BB962C8B-B14F-4D97-AF65-F5344CB8AC3E}">
        <p14:creationId xmlns:p14="http://schemas.microsoft.com/office/powerpoint/2010/main" val="516268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854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280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PowerPoint Presentation</vt:lpstr>
      <vt:lpstr>add to your faith…     Virtue</vt:lpstr>
      <vt:lpstr>Virtue - arete</vt:lpstr>
      <vt:lpstr>Virtue - arete</vt:lpstr>
      <vt:lpstr>Virtue Is Shown When…</vt:lpstr>
      <vt:lpstr>Virtue Is Shown When…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Heath Rogers</cp:lastModifiedBy>
  <cp:revision>7</cp:revision>
  <dcterms:created xsi:type="dcterms:W3CDTF">2017-09-13T21:17:38Z</dcterms:created>
  <dcterms:modified xsi:type="dcterms:W3CDTF">2017-09-15T15:04:39Z</dcterms:modified>
</cp:coreProperties>
</file>