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2" r:id="rId2"/>
    <p:sldId id="327" r:id="rId3"/>
    <p:sldId id="328" r:id="rId4"/>
    <p:sldId id="329" r:id="rId5"/>
    <p:sldId id="330" r:id="rId6"/>
    <p:sldId id="331" r:id="rId7"/>
    <p:sldId id="322" r:id="rId8"/>
    <p:sldId id="332" r:id="rId9"/>
    <p:sldId id="333" r:id="rId10"/>
    <p:sldId id="334" r:id="rId11"/>
    <p:sldId id="318" r:id="rId12"/>
    <p:sldId id="319" r:id="rId13"/>
    <p:sldId id="320" r:id="rId14"/>
    <p:sldId id="321" r:id="rId15"/>
    <p:sldId id="33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DE3"/>
    <a:srgbClr val="5A64BE"/>
    <a:srgbClr val="3D2D79"/>
    <a:srgbClr val="2962A7"/>
    <a:srgbClr val="3072C2"/>
    <a:srgbClr val="268035"/>
    <a:srgbClr val="FF0000"/>
    <a:srgbClr val="95CC4C"/>
    <a:srgbClr val="E632DD"/>
    <a:srgbClr val="8B1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AE9CD-FD71-432B-BEEE-AAC2B3E6449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B1CA-9162-4F5F-9B6B-35595164C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97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84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19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1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23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27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7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09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31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3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5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04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3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91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7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A6C7-D8B9-4D10-91FD-D4B5C245964A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Looking unto Jesus the Author and Finisher of Our Faith</a:t>
            </a:r>
            <a:endParaRPr lang="en-US" sz="8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2743200"/>
            <a:ext cx="2567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Hebrews 12:1-2</a:t>
            </a:r>
          </a:p>
        </p:txBody>
      </p:sp>
    </p:spTree>
    <p:extLst>
      <p:ext uri="{BB962C8B-B14F-4D97-AF65-F5344CB8AC3E}">
        <p14:creationId xmlns:p14="http://schemas.microsoft.com/office/powerpoint/2010/main" val="427648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4997" y="16952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Hebrews 11:32 - 12:2</a:t>
            </a:r>
          </a:p>
        </p:txBody>
      </p:sp>
    </p:spTree>
    <p:extLst>
      <p:ext uri="{BB962C8B-B14F-4D97-AF65-F5344CB8AC3E}">
        <p14:creationId xmlns:p14="http://schemas.microsoft.com/office/powerpoint/2010/main" val="423814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667000"/>
            <a:ext cx="2418229" cy="3717072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Hebrews 12:1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1803401"/>
            <a:ext cx="6553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Lay aside Every Weight and Sin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Lawlessness – 1 John 3:4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Separates us from God – Isaiah 59:1-2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 is Death – Romans 6:23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be Hidden – Job 34:21-22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Must Be Confessed – I John 1:9</a:t>
            </a:r>
            <a:endParaRPr lang="en-US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325972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667000"/>
            <a:ext cx="2418229" cy="3717072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Hebrews 12:1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0800" y="1803401"/>
            <a:ext cx="6553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Run with Endurance the race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Grow Weary – Galatians 6:9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to Receive the Prize –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Cor. 9:24-27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Control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Certainty and with Fight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Administer Discipline</a:t>
            </a:r>
            <a:endParaRPr lang="en-US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349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667000"/>
            <a:ext cx="2418229" cy="3717072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Hebrews 12:1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0800" y="1803401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Jesus the Author of Our Faith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1:18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Peter 2:21-25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319601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667000"/>
            <a:ext cx="2418229" cy="3717072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Hebrews 12:1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0800" y="1803401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Jesus the Finisher of Our Faith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15:55-57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334385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“And this is the Victory that as overcome the word – </a:t>
            </a:r>
          </a:p>
          <a:p>
            <a:pPr algn="ctr"/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FAITH</a:t>
            </a:r>
            <a:r>
              <a:rPr lang="en-US" sz="5400" b="1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.”</a:t>
            </a:r>
            <a:endParaRPr lang="en-US" sz="8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62149" y="2976023"/>
            <a:ext cx="2567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1 John 5:4</a:t>
            </a:r>
          </a:p>
        </p:txBody>
      </p:sp>
    </p:spTree>
    <p:extLst>
      <p:ext uri="{BB962C8B-B14F-4D97-AF65-F5344CB8AC3E}">
        <p14:creationId xmlns:p14="http://schemas.microsoft.com/office/powerpoint/2010/main" val="100140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0912580">
            <a:off x="1345599" y="1655884"/>
            <a:ext cx="2247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Obedience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190092">
            <a:off x="6879518" y="3590873"/>
            <a:ext cx="17876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78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Sacrifice</a:t>
            </a:r>
            <a:endParaRPr lang="en-US" sz="6600" b="1" cap="none" spc="0" dirty="0">
              <a:ln w="1905"/>
              <a:gradFill>
                <a:gsLst>
                  <a:gs pos="0">
                    <a:schemeClr val="accent2">
                      <a:lumMod val="75000"/>
                    </a:schemeClr>
                  </a:gs>
                  <a:gs pos="78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20591833">
            <a:off x="4722317" y="2043708"/>
            <a:ext cx="17533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rgbClr val="3D2D79"/>
                    </a:gs>
                    <a:gs pos="78000">
                      <a:srgbClr val="5A64BE"/>
                    </a:gs>
                    <a:gs pos="100000">
                      <a:srgbClr val="B99DE3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Courage</a:t>
            </a:r>
            <a:endParaRPr lang="en-US" sz="6600" b="1" cap="none" spc="0" dirty="0">
              <a:ln w="1905"/>
              <a:gradFill>
                <a:gsLst>
                  <a:gs pos="0">
                    <a:srgbClr val="3D2D79"/>
                  </a:gs>
                  <a:gs pos="78000">
                    <a:srgbClr val="5A64BE"/>
                  </a:gs>
                  <a:gs pos="100000">
                    <a:srgbClr val="B99DE3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896938">
            <a:off x="3787370" y="4798998"/>
            <a:ext cx="10146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8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Best</a:t>
            </a:r>
            <a:endParaRPr lang="en-US" sz="6600" b="1" cap="none" spc="0" dirty="0">
              <a:ln w="1905"/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7800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20023471">
            <a:off x="5230950" y="3995837"/>
            <a:ext cx="13933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78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</a:t>
            </a:r>
            <a:endParaRPr lang="en-US" sz="6600" b="1" cap="none" spc="0" dirty="0">
              <a:ln w="1905"/>
              <a:gradFill>
                <a:gsLst>
                  <a:gs pos="0">
                    <a:schemeClr val="accent3">
                      <a:lumMod val="75000"/>
                    </a:schemeClr>
                  </a:gs>
                  <a:gs pos="78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69917" y="2294694"/>
            <a:ext cx="13756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7800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Virtue</a:t>
            </a:r>
            <a:endParaRPr lang="en-US" sz="6600" b="1" cap="none" spc="0" dirty="0">
              <a:ln w="1905"/>
              <a:gradFill>
                <a:gsLst>
                  <a:gs pos="0">
                    <a:schemeClr val="accent5">
                      <a:lumMod val="75000"/>
                    </a:schemeClr>
                  </a:gs>
                  <a:gs pos="7800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4905" y="5737741"/>
            <a:ext cx="18037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CC330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Genuine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CC330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54610" y="4798999"/>
            <a:ext cx="27131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Commitment</a:t>
            </a:r>
            <a:endParaRPr lang="en-US" sz="66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1690" y="2720880"/>
            <a:ext cx="2215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accent4">
                        <a:lumMod val="75000"/>
                      </a:schemeClr>
                    </a:gs>
                    <a:gs pos="78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Conviction</a:t>
            </a:r>
            <a:endParaRPr lang="en-US" sz="6600" b="1" cap="none" spc="0" dirty="0">
              <a:ln w="1905"/>
              <a:gradFill>
                <a:gsLst>
                  <a:gs pos="0">
                    <a:schemeClr val="accent4">
                      <a:lumMod val="75000"/>
                    </a:schemeClr>
                  </a:gs>
                  <a:gs pos="78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729470">
            <a:off x="6024038" y="1348481"/>
            <a:ext cx="29880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rgbClr val="268035"/>
                    </a:gs>
                    <a:gs pos="78000">
                      <a:srgbClr val="95CC4C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Determination</a:t>
            </a:r>
            <a:endParaRPr lang="en-US" sz="6600" b="1" cap="none" spc="0" dirty="0">
              <a:ln w="1905"/>
              <a:gradFill>
                <a:gsLst>
                  <a:gs pos="0">
                    <a:srgbClr val="268035"/>
                  </a:gs>
                  <a:gs pos="78000">
                    <a:srgbClr val="95CC4C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67659" y="3479873"/>
            <a:ext cx="12540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rgbClr val="8B1B76"/>
                    </a:gs>
                    <a:gs pos="78000">
                      <a:srgbClr val="E632DD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Value</a:t>
            </a:r>
            <a:endParaRPr lang="en-US" sz="6600" b="1" cap="none" spc="0" dirty="0">
              <a:ln w="1905"/>
              <a:gradFill>
                <a:gsLst>
                  <a:gs pos="0">
                    <a:srgbClr val="8B1B76"/>
                  </a:gs>
                  <a:gs pos="78000">
                    <a:srgbClr val="E632DD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Hebrews 12:1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428413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Known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1" y="2929671"/>
            <a:ext cx="171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2671846"/>
            <a:ext cx="5715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Obedient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</a:t>
            </a:r>
          </a:p>
          <a:p>
            <a:pPr marL="285750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its Best to God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Abel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32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Righteous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1" y="2929671"/>
            <a:ext cx="171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2671846"/>
            <a:ext cx="5943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Saves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</a:t>
            </a:r>
          </a:p>
          <a:p>
            <a:pPr marL="285750" algn="r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 in the Heart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</a:t>
            </a:r>
          </a:p>
          <a:p>
            <a:pPr marL="285750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Endures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</a:t>
            </a:r>
          </a:p>
        </p:txBody>
      </p:sp>
    </p:spTree>
    <p:extLst>
      <p:ext uri="{BB962C8B-B14F-4D97-AF65-F5344CB8AC3E}">
        <p14:creationId xmlns:p14="http://schemas.microsoft.com/office/powerpoint/2010/main" val="33349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Fixed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1" y="2929671"/>
            <a:ext cx="171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2671846"/>
            <a:ext cx="5943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Unwavering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</a:t>
            </a:r>
          </a:p>
          <a:p>
            <a:pPr marL="285750" algn="r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Wholly Follows the Lord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</a:t>
            </a:r>
          </a:p>
          <a:p>
            <a:pPr marL="285750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Totally Dedicated</a:t>
            </a:r>
          </a:p>
          <a:p>
            <a:pPr marL="285750" algn="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Shadrach, Meshach &amp; Abed-Nego</a:t>
            </a:r>
          </a:p>
        </p:txBody>
      </p:sp>
    </p:spTree>
    <p:extLst>
      <p:ext uri="{BB962C8B-B14F-4D97-AF65-F5344CB8AC3E}">
        <p14:creationId xmlns:p14="http://schemas.microsoft.com/office/powerpoint/2010/main" val="19434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512226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Genuine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1" y="2929671"/>
            <a:ext cx="171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2362200"/>
            <a:ext cx="5943600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Sincere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-Eunice and Lois</a:t>
            </a:r>
          </a:p>
          <a:p>
            <a:pPr marL="285750" algn="r"/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active in Good deeds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Tabitha</a:t>
            </a: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and Makes Sacrifice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Widow</a:t>
            </a: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Persistent &amp; Perceptive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Shunammite Woman</a:t>
            </a:r>
          </a:p>
        </p:txBody>
      </p:sp>
    </p:spTree>
    <p:extLst>
      <p:ext uri="{BB962C8B-B14F-4D97-AF65-F5344CB8AC3E}">
        <p14:creationId xmlns:p14="http://schemas.microsoft.com/office/powerpoint/2010/main" val="371634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2671846"/>
            <a:ext cx="5943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 the Unseen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</a:t>
            </a:r>
          </a:p>
          <a:p>
            <a:pPr marL="285750" algn="r"/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Virtuous &amp; Submissive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</a:t>
            </a:r>
          </a:p>
          <a:p>
            <a:pPr marL="285750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Humble &amp; Penitent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23621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Great Faith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2671846"/>
            <a:ext cx="5943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Recognizes Authority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Centurion Soldier</a:t>
            </a:r>
          </a:p>
          <a:p>
            <a:pPr marL="285750" algn="r"/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Wise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Canaanite Woman</a:t>
            </a:r>
          </a:p>
          <a:p>
            <a:pPr marL="285750" algn="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Full of Faith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</a:t>
            </a:r>
          </a:p>
        </p:txBody>
      </p:sp>
    </p:spTree>
    <p:extLst>
      <p:ext uri="{BB962C8B-B14F-4D97-AF65-F5344CB8AC3E}">
        <p14:creationId xmlns:p14="http://schemas.microsoft.com/office/powerpoint/2010/main" val="178533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Saving Faith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2671846"/>
            <a:ext cx="5943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Moves Forward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Israelites at the Red Sea</a:t>
            </a:r>
          </a:p>
          <a:p>
            <a:pPr marL="285750" algn="r"/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Believes in God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Rahab</a:t>
            </a:r>
          </a:p>
          <a:p>
            <a:pPr marL="285750" algn="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Loves the Lord Very Much</a:t>
            </a:r>
          </a:p>
          <a:p>
            <a:pPr marL="285750"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Woman, A Sinner</a:t>
            </a:r>
          </a:p>
        </p:txBody>
      </p:sp>
    </p:spTree>
    <p:extLst>
      <p:ext uri="{BB962C8B-B14F-4D97-AF65-F5344CB8AC3E}">
        <p14:creationId xmlns:p14="http://schemas.microsoft.com/office/powerpoint/2010/main" val="87474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6725</TotalTime>
  <Words>360</Words>
  <Application>Microsoft Office PowerPoint</Application>
  <PresentationFormat>On-screen Show (4:3)</PresentationFormat>
  <Paragraphs>142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Aerovias Brasil NF</vt:lpstr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Crim</dc:creator>
  <cp:lastModifiedBy>Knollwood</cp:lastModifiedBy>
  <cp:revision>320</cp:revision>
  <dcterms:created xsi:type="dcterms:W3CDTF">2016-06-29T13:09:35Z</dcterms:created>
  <dcterms:modified xsi:type="dcterms:W3CDTF">2017-09-16T13:47:36Z</dcterms:modified>
</cp:coreProperties>
</file>