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02" r:id="rId2"/>
    <p:sldId id="299" r:id="rId3"/>
    <p:sldId id="301" r:id="rId4"/>
    <p:sldId id="296" r:id="rId5"/>
    <p:sldId id="311" r:id="rId6"/>
    <p:sldId id="29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9DE3"/>
    <a:srgbClr val="5A64BE"/>
    <a:srgbClr val="3D2D79"/>
    <a:srgbClr val="2962A7"/>
    <a:srgbClr val="3072C2"/>
    <a:srgbClr val="268035"/>
    <a:srgbClr val="FF0000"/>
    <a:srgbClr val="95CC4C"/>
    <a:srgbClr val="E632DD"/>
    <a:srgbClr val="8B1B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720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AE9CD-FD71-432B-BEEE-AAC2B3E6449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1B1CA-9162-4F5F-9B6B-35595164CA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570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07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98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369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08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44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954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054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456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73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21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3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6A6C7-D8B9-4D10-91FD-D4B5C245964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097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28800" y="10668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Hebrews 12:1</a:t>
            </a:r>
            <a:endParaRPr 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0" y="1752600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8000" b="1" cap="none" spc="0" dirty="0" smtClean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</a:t>
            </a:r>
            <a:r>
              <a:rPr lang="en-US" sz="8000" b="1" cap="none" spc="0" dirty="0" smtClean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Great </a:t>
            </a:r>
            <a:r>
              <a:rPr lang="en-US" sz="8000" b="1" cap="none" spc="0" dirty="0" smtClean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Faith</a:t>
            </a:r>
            <a:endParaRPr lang="en-US" sz="8000" b="1" cap="none" spc="0" dirty="0">
              <a:ln w="1905"/>
              <a:gradFill>
                <a:gsLst>
                  <a:gs pos="0">
                    <a:schemeClr val="tx2">
                      <a:lumMod val="75000"/>
                    </a:schemeClr>
                  </a:gs>
                  <a:gs pos="78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81801" y="4460557"/>
            <a:ext cx="1805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Hebrews 11:1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Faces of Faith</a:t>
            </a:r>
            <a:endParaRPr lang="en-US" sz="7200" b="1" cap="none" spc="0" dirty="0">
              <a:ln w="1905"/>
              <a:gradFill>
                <a:gsLst>
                  <a:gs pos="0">
                    <a:srgbClr val="FF0000"/>
                  </a:gs>
                  <a:gs pos="78000">
                    <a:srgbClr val="D84040"/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8" name="Picture 4" descr="https://i.ytimg.com/vi/bEyH1qVgzvM/maxresdefaul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273" y="3581400"/>
            <a:ext cx="7271327" cy="2650271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prst="cross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172200" y="2819400"/>
            <a:ext cx="1805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Luke 7:9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76486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955" y="2929672"/>
            <a:ext cx="3004127" cy="3454400"/>
          </a:xfrm>
          <a:prstGeom prst="rect">
            <a:avLst/>
          </a:prstGeom>
          <a:noFill/>
          <a:ln w="53975">
            <a:solidFill>
              <a:schemeClr val="tx2">
                <a:lumMod val="40000"/>
                <a:lumOff val="60000"/>
              </a:schemeClr>
            </a:solidFill>
          </a:ln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10022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Hebrews 12:1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971800" y="1803401"/>
            <a:ext cx="61722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2962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rovias Brasil NF" panose="02010606020203090303" pitchFamily="2" charset="0"/>
              </a:rPr>
              <a:t>Great…</a:t>
            </a:r>
            <a:endParaRPr lang="en-US" sz="4800" dirty="0" smtClean="0">
              <a:solidFill>
                <a:srgbClr val="2962A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rovias Brasil NF" panose="02010606020203090303" pitchFamily="2" charset="0"/>
            </a:endParaRPr>
          </a:p>
          <a:p>
            <a:pPr marL="742950" indent="-457200">
              <a:buFont typeface="Arial" panose="020B0604020202020204" pitchFamily="34" charset="0"/>
              <a:buChar char="•"/>
            </a:pP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Vast, much, large</a:t>
            </a:r>
          </a:p>
          <a:p>
            <a:pPr marL="742950" indent="-457200">
              <a:buFont typeface="Arial" panose="020B0604020202020204" pitchFamily="34" charset="0"/>
              <a:buChar char="•"/>
            </a:pP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Remarkable or outstanding in magnitude</a:t>
            </a:r>
          </a:p>
          <a:p>
            <a:pPr marL="742950" indent="-457200">
              <a:buFont typeface="Arial" panose="020B0604020202020204" pitchFamily="34" charset="0"/>
              <a:buChar char="•"/>
            </a:pP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Superior in character</a:t>
            </a:r>
            <a:endParaRPr lang="en-US" sz="27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Faces of Faith</a:t>
            </a:r>
            <a:endParaRPr lang="en-US" sz="7200" b="1" cap="none" spc="0" dirty="0">
              <a:ln w="1905"/>
              <a:gradFill>
                <a:gsLst>
                  <a:gs pos="0">
                    <a:srgbClr val="FF0000"/>
                  </a:gs>
                  <a:gs pos="78000">
                    <a:srgbClr val="D84040"/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197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228600"/>
            <a:ext cx="914663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6600" b="1" cap="none" spc="0" dirty="0" smtClean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Centurion’s Faith</a:t>
            </a:r>
            <a:endParaRPr lang="en-US" sz="6600" b="1" cap="none" spc="0" dirty="0">
              <a:ln w="1905"/>
              <a:gradFill>
                <a:gsLst>
                  <a:gs pos="0">
                    <a:srgbClr val="FF0000"/>
                  </a:gs>
                  <a:gs pos="78000">
                    <a:srgbClr val="D84040"/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0" y="1324849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Luke 7:1-10</a:t>
            </a:r>
            <a:endParaRPr lang="en-US" sz="3600" dirty="0"/>
          </a:p>
        </p:txBody>
      </p:sp>
      <p:sp>
        <p:nvSpPr>
          <p:cNvPr id="8" name="Rectangle 7"/>
          <p:cNvSpPr/>
          <p:nvPr/>
        </p:nvSpPr>
        <p:spPr>
          <a:xfrm>
            <a:off x="3257171" y="5029200"/>
            <a:ext cx="588946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Recognizes Supreme Authority</a:t>
            </a:r>
            <a:endParaRPr lang="en-US" sz="5400" b="1" cap="none" spc="0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1944469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John 12:49</a:t>
            </a:r>
            <a:endParaRPr lang="en-US" sz="3600" dirty="0"/>
          </a:p>
        </p:txBody>
      </p:sp>
      <p:sp>
        <p:nvSpPr>
          <p:cNvPr id="12" name="Rectangle 11"/>
          <p:cNvSpPr/>
          <p:nvPr/>
        </p:nvSpPr>
        <p:spPr>
          <a:xfrm>
            <a:off x="3224513" y="4191000"/>
            <a:ext cx="5919487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5600" b="1" cap="none" spc="0" dirty="0" smtClean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</a:t>
            </a:r>
            <a:r>
              <a:rPr lang="en-US" sz="5600" b="1" cap="none" spc="0" dirty="0" smtClean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Great </a:t>
            </a:r>
            <a:r>
              <a:rPr lang="en-US" sz="5600" b="1" cap="none" spc="0" dirty="0" smtClean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Faith</a:t>
            </a:r>
            <a:endParaRPr lang="en-US" sz="5600" b="1" cap="none" spc="0" dirty="0">
              <a:ln w="1905"/>
              <a:gradFill>
                <a:gsLst>
                  <a:gs pos="0">
                    <a:schemeClr val="tx2">
                      <a:lumMod val="75000"/>
                    </a:schemeClr>
                  </a:gs>
                  <a:gs pos="78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7153" y="1790024"/>
            <a:ext cx="2611141" cy="3869253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572000" y="2554069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Matthew 5:13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00846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75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572000" y="1324849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Matthew 15:21-28</a:t>
            </a:r>
            <a:endParaRPr lang="en-US" sz="3600" dirty="0"/>
          </a:p>
        </p:txBody>
      </p:sp>
      <p:sp>
        <p:nvSpPr>
          <p:cNvPr id="2" name="Rectangle 1"/>
          <p:cNvSpPr/>
          <p:nvPr/>
        </p:nvSpPr>
        <p:spPr>
          <a:xfrm>
            <a:off x="1" y="381000"/>
            <a:ext cx="914399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5600" b="1" dirty="0" smtClean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Canaanite Woman’s Faith</a:t>
            </a:r>
            <a:endParaRPr lang="en-US" sz="5600" b="1" cap="none" spc="0" dirty="0">
              <a:ln w="1905"/>
              <a:gradFill>
                <a:gsLst>
                  <a:gs pos="0">
                    <a:srgbClr val="FF0000"/>
                  </a:gs>
                  <a:gs pos="78000">
                    <a:srgbClr val="D84040"/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57171" y="5135645"/>
            <a:ext cx="58894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 Wise</a:t>
            </a:r>
            <a:endParaRPr lang="en-US" sz="5400" b="1" cap="none" spc="0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24513" y="4191000"/>
            <a:ext cx="5919487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5600" b="1" cap="none" spc="0" dirty="0" smtClean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</a:t>
            </a:r>
            <a:r>
              <a:rPr lang="en-US" sz="5600" b="1" cap="none" spc="0" dirty="0" smtClean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Great </a:t>
            </a:r>
            <a:r>
              <a:rPr lang="en-US" sz="5600" b="1" cap="none" spc="0" dirty="0" smtClean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Faith</a:t>
            </a:r>
            <a:endParaRPr lang="en-US" sz="5600" b="1" cap="none" spc="0" dirty="0">
              <a:ln w="1905"/>
              <a:gradFill>
                <a:gsLst>
                  <a:gs pos="0">
                    <a:schemeClr val="tx2">
                      <a:lumMod val="75000"/>
                    </a:schemeClr>
                  </a:gs>
                  <a:gs pos="78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98" y="1797448"/>
            <a:ext cx="2611141" cy="3847833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460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75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572000" y="1324849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Ezekiel 4:1-7</a:t>
            </a:r>
            <a:endParaRPr lang="en-US" sz="3600" dirty="0"/>
          </a:p>
        </p:txBody>
      </p:sp>
      <p:sp>
        <p:nvSpPr>
          <p:cNvPr id="2" name="Rectangle 1"/>
          <p:cNvSpPr/>
          <p:nvPr/>
        </p:nvSpPr>
        <p:spPr>
          <a:xfrm>
            <a:off x="1" y="381000"/>
            <a:ext cx="9143999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6600" b="1" dirty="0" smtClean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Ezekiel</a:t>
            </a:r>
            <a:r>
              <a:rPr lang="en-US" sz="6600" b="1" dirty="0" smtClean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’s Faith</a:t>
            </a:r>
            <a:endParaRPr lang="en-US" sz="6600" b="1" cap="none" spc="0" dirty="0">
              <a:ln w="1905"/>
              <a:gradFill>
                <a:gsLst>
                  <a:gs pos="0">
                    <a:srgbClr val="FF0000"/>
                  </a:gs>
                  <a:gs pos="78000">
                    <a:srgbClr val="D84040"/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24513" y="4191000"/>
            <a:ext cx="5919487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5600" b="1" cap="none" spc="0" dirty="0" smtClean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</a:t>
            </a:r>
            <a:r>
              <a:rPr lang="en-US" sz="5600" b="1" cap="none" spc="0" dirty="0" smtClean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Great </a:t>
            </a:r>
            <a:r>
              <a:rPr lang="en-US" sz="5600" b="1" cap="none" spc="0" dirty="0" smtClean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Faith</a:t>
            </a:r>
            <a:endParaRPr lang="en-US" sz="5600" b="1" cap="none" spc="0" dirty="0">
              <a:ln w="1905"/>
              <a:gradFill>
                <a:gsLst>
                  <a:gs pos="0">
                    <a:schemeClr val="tx2">
                      <a:lumMod val="75000"/>
                    </a:schemeClr>
                  </a:gs>
                  <a:gs pos="78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0" y="1836917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Ezekiel 5</a:t>
            </a:r>
            <a:endParaRPr lang="en-US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0" y="2421117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Ezekiel 24:15-17</a:t>
            </a:r>
            <a:endParaRPr lang="en-US" sz="3600" dirty="0"/>
          </a:p>
        </p:txBody>
      </p:sp>
      <p:sp>
        <p:nvSpPr>
          <p:cNvPr id="15" name="Rectangle 14"/>
          <p:cNvSpPr/>
          <p:nvPr/>
        </p:nvSpPr>
        <p:spPr>
          <a:xfrm>
            <a:off x="3257171" y="5135645"/>
            <a:ext cx="58894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 Full of Faith</a:t>
            </a:r>
            <a:endParaRPr lang="en-US" sz="4500" b="1" cap="none" spc="0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7153" y="1786514"/>
            <a:ext cx="2611141" cy="3872763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4572000" y="3011269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Acts 6:5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66423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75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3124200" y="2953941"/>
            <a:ext cx="6019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Recognizes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Supreme Authority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Wise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Full of Faith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24513" y="1752600"/>
            <a:ext cx="591948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6000" b="1" cap="none" spc="0" dirty="0" smtClean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</a:t>
            </a:r>
            <a:r>
              <a:rPr lang="en-US" sz="6000" b="1" cap="none" spc="0" dirty="0" smtClean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Great </a:t>
            </a:r>
            <a:r>
              <a:rPr lang="en-US" sz="6000" b="1" cap="none" spc="0" dirty="0" smtClean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Faith</a:t>
            </a:r>
            <a:endParaRPr lang="en-US" sz="6000" b="1" cap="none" spc="0" dirty="0">
              <a:ln w="1905"/>
              <a:gradFill>
                <a:gsLst>
                  <a:gs pos="0">
                    <a:schemeClr val="tx2">
                      <a:lumMod val="75000"/>
                    </a:schemeClr>
                  </a:gs>
                  <a:gs pos="78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955" y="2929672"/>
            <a:ext cx="3004127" cy="3454400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828800" y="10668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Hebrews 12:1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Faces of Faith</a:t>
            </a:r>
            <a:endParaRPr lang="en-US" sz="7200" b="1" cap="none" spc="0" dirty="0">
              <a:ln w="1905"/>
              <a:gradFill>
                <a:gsLst>
                  <a:gs pos="0">
                    <a:srgbClr val="FF0000"/>
                  </a:gs>
                  <a:gs pos="78000">
                    <a:srgbClr val="D84040"/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72200" y="2590800"/>
            <a:ext cx="1805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Luke 7:9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6514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3268</TotalTime>
  <Words>94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Stacy Crim</dc:creator>
  <cp:lastModifiedBy>Stacy Crim</cp:lastModifiedBy>
  <cp:revision>282</cp:revision>
  <dcterms:created xsi:type="dcterms:W3CDTF">2016-06-29T13:09:35Z</dcterms:created>
  <dcterms:modified xsi:type="dcterms:W3CDTF">2017-09-01T00:58:01Z</dcterms:modified>
</cp:coreProperties>
</file>