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299" r:id="rId3"/>
    <p:sldId id="301" r:id="rId4"/>
    <p:sldId id="296" r:id="rId5"/>
    <p:sldId id="311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2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8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Great </a:t>
            </a:r>
            <a:r>
              <a:rPr lang="en-US" sz="8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</a:t>
            </a:r>
            <a:endParaRPr lang="en-US" sz="8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Hebrews 11:1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72200" y="2819400"/>
            <a:ext cx="180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Luke 7:9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ln w="53975">
            <a:solidFill>
              <a:schemeClr val="tx2">
                <a:lumMod val="40000"/>
                <a:lumOff val="6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002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1803401"/>
            <a:ext cx="6172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2962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vias Brasil NF" panose="02010606020203090303" pitchFamily="2" charset="0"/>
              </a:rPr>
              <a:t>Great…</a:t>
            </a:r>
            <a:endParaRPr lang="en-US" sz="4800" dirty="0" smtClean="0">
              <a:solidFill>
                <a:srgbClr val="2962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rovias Brasil NF" panose="02010606020203090303" pitchFamily="2" charset="0"/>
            </a:endParaRP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Vast, much, large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Remarkable or outstanding in magnitude</a:t>
            </a:r>
          </a:p>
          <a:p>
            <a:pPr marL="742950" indent="-457200">
              <a:buFont typeface="Arial" panose="020B0604020202020204" pitchFamily="34" charset="0"/>
              <a:buChar char="•"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in character</a:t>
            </a:r>
            <a:endParaRPr lang="en-US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8600"/>
            <a:ext cx="9146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Centurion’s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Luke 7:1-10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257171" y="5029200"/>
            <a:ext cx="58894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Recognizes Supreme Authority</a:t>
            </a:r>
            <a:endParaRPr lang="en-US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9444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John 12:49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Great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</a:t>
            </a:r>
            <a:endParaRPr lang="en-US" sz="56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153" y="1790024"/>
            <a:ext cx="2611141" cy="386925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72000" y="25540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Matthew 5:13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08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Matthew 15:21-28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Canaanite Woman’s Faith</a:t>
            </a:r>
            <a:endParaRPr lang="en-US" sz="5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Wise</a:t>
            </a:r>
            <a:endParaRPr lang="en-US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Great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</a:t>
            </a:r>
            <a:endParaRPr lang="en-US" sz="56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98" y="1797448"/>
            <a:ext cx="2611141" cy="384783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6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Ezekiel 4:1-7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Ezekiel</a:t>
            </a:r>
            <a:r>
              <a:rPr lang="en-US" sz="6600" b="1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Great </a:t>
            </a:r>
            <a:r>
              <a:rPr lang="en-US" sz="56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</a:t>
            </a:r>
            <a:endParaRPr lang="en-US" sz="56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8369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Ezekiel 5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4211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Ezekiel 24:15-17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3257171" y="5135645"/>
            <a:ext cx="5889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Full of Faith</a:t>
            </a:r>
            <a:endParaRPr lang="en-US" sz="45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153" y="1786514"/>
            <a:ext cx="2611141" cy="387276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72000" y="30112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Acts 6:5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64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124200" y="2953941"/>
            <a:ext cx="6019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Authority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Wise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Full of Faith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4513" y="1752600"/>
            <a:ext cx="59194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Great 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Faith</a:t>
            </a:r>
            <a:endParaRPr lang="en-US" sz="6000" b="1" cap="none" spc="0" dirty="0">
              <a:ln w="1905"/>
              <a:gradFill>
                <a:gsLst>
                  <a:gs pos="0">
                    <a:schemeClr val="tx2">
                      <a:lumMod val="75000"/>
                    </a:schemeClr>
                  </a:gs>
                  <a:gs pos="78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Hebrews 12:1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  <a:endParaRPr lang="en-US" sz="72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590800"/>
            <a:ext cx="180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Luke 7:9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5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94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Stacy Crim</cp:lastModifiedBy>
  <cp:revision>282</cp:revision>
  <dcterms:created xsi:type="dcterms:W3CDTF">2016-06-29T13:09:35Z</dcterms:created>
  <dcterms:modified xsi:type="dcterms:W3CDTF">2017-09-01T00:58:01Z</dcterms:modified>
</cp:coreProperties>
</file>