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2" r:id="rId2"/>
    <p:sldId id="312" r:id="rId3"/>
    <p:sldId id="313" r:id="rId4"/>
    <p:sldId id="314" r:id="rId5"/>
    <p:sldId id="301" r:id="rId6"/>
    <p:sldId id="296" r:id="rId7"/>
    <p:sldId id="311" r:id="rId8"/>
    <p:sldId id="315" r:id="rId9"/>
    <p:sldId id="29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DE3"/>
    <a:srgbClr val="5A64BE"/>
    <a:srgbClr val="3D2D79"/>
    <a:srgbClr val="2962A7"/>
    <a:srgbClr val="3072C2"/>
    <a:srgbClr val="268035"/>
    <a:srgbClr val="FF0000"/>
    <a:srgbClr val="95CC4C"/>
    <a:srgbClr val="E632DD"/>
    <a:srgbClr val="8B1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E9CD-FD71-432B-BEEE-AAC2B3E6449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B1CA-9162-4F5F-9B6B-35595164C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1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A6C7-D8B9-4D10-91FD-D4B5C245964A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7526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8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24149" y="2819400"/>
            <a:ext cx="1805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Psalms 31:24</a:t>
            </a:r>
          </a:p>
        </p:txBody>
      </p:sp>
    </p:spTree>
    <p:extLst>
      <p:ext uri="{BB962C8B-B14F-4D97-AF65-F5344CB8AC3E}">
        <p14:creationId xmlns:p14="http://schemas.microsoft.com/office/powerpoint/2010/main" val="427648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29" y="381000"/>
            <a:ext cx="8779679" cy="536535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</p:spTree>
    <p:extLst>
      <p:ext uri="{BB962C8B-B14F-4D97-AF65-F5344CB8AC3E}">
        <p14:creationId xmlns:p14="http://schemas.microsoft.com/office/powerpoint/2010/main" val="3704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1" y="145473"/>
            <a:ext cx="6426199" cy="64262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  <p:sp>
        <p:nvSpPr>
          <p:cNvPr id="2" name="Rectangle 1"/>
          <p:cNvSpPr/>
          <p:nvPr/>
        </p:nvSpPr>
        <p:spPr>
          <a:xfrm>
            <a:off x="7644551" y="6086157"/>
            <a:ext cx="1499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Erik Bragalyan</a:t>
            </a:r>
          </a:p>
        </p:txBody>
      </p:sp>
    </p:spTree>
    <p:extLst>
      <p:ext uri="{BB962C8B-B14F-4D97-AF65-F5344CB8AC3E}">
        <p14:creationId xmlns:p14="http://schemas.microsoft.com/office/powerpoint/2010/main" val="325173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33400"/>
            <a:ext cx="8991600" cy="4767590"/>
          </a:xfrm>
        </p:spPr>
        <p:txBody>
          <a:bodyPr>
            <a:normAutofit/>
          </a:bodyPr>
          <a:lstStyle/>
          <a:p>
            <a:r>
              <a:rPr lang="x-none" sz="3600">
                <a:solidFill>
                  <a:schemeClr val="tx1"/>
                </a:solidFill>
              </a:rPr>
              <a:t>“Be strong and of good courage, for to this people you shall divide as an inheritance the land which I swore to their fathers to give them.  Only be strong and very courageous,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x-none" sz="3600">
                <a:solidFill>
                  <a:schemeClr val="tx1"/>
                </a:solidFill>
              </a:rPr>
              <a:t>that you may observe to do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x-none" sz="3600">
                <a:solidFill>
                  <a:schemeClr val="tx1"/>
                </a:solidFill>
              </a:rPr>
              <a:t>according to all the law which Moses My servant commanded you; do not </a:t>
            </a:r>
            <a:r>
              <a:rPr lang="en-US" sz="3600" dirty="0">
                <a:solidFill>
                  <a:schemeClr val="tx1"/>
                </a:solidFill>
              </a:rPr>
              <a:t>t</a:t>
            </a:r>
            <a:r>
              <a:rPr lang="x-none" sz="3600">
                <a:solidFill>
                  <a:schemeClr val="tx1"/>
                </a:solidFill>
              </a:rPr>
              <a:t>urn from it to the right hand or to the left, that you may prosper wherever you go.</a:t>
            </a:r>
            <a:r>
              <a:rPr lang="en-US" sz="3600" dirty="0">
                <a:solidFill>
                  <a:schemeClr val="tx1"/>
                </a:solidFill>
              </a:rPr>
              <a:t>”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81799" y="5267980"/>
            <a:ext cx="2015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Joshua 1:6-7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6013" y="5791200"/>
            <a:ext cx="64207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r"/>
            <a:r>
              <a:rPr lang="en-US" sz="4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</p:spTree>
    <p:extLst>
      <p:ext uri="{BB962C8B-B14F-4D97-AF65-F5344CB8AC3E}">
        <p14:creationId xmlns:p14="http://schemas.microsoft.com/office/powerpoint/2010/main" val="60122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28600"/>
            <a:ext cx="914663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Moses’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Hebrews 11:24-25</a:t>
            </a: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Sees the Unseen</a:t>
            </a:r>
            <a:endParaRPr lang="en-US" sz="60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Hebrews 11:27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24513" y="41910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098" y="1797448"/>
            <a:ext cx="2611141" cy="396835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84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1:26-33</a:t>
            </a:r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Mary’s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</a:t>
            </a:r>
            <a:r>
              <a:rPr lang="en-US" sz="24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Virtuous</a:t>
            </a:r>
            <a:r>
              <a:rPr lang="en-US" sz="32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</a:t>
            </a:r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Submissive</a:t>
            </a:r>
            <a:endParaRPr lang="en-US" sz="45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286" y="1889527"/>
            <a:ext cx="2502371" cy="3673075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72000" y="18936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1:46-55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25540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1:38</a:t>
            </a:r>
          </a:p>
        </p:txBody>
      </p:sp>
    </p:spTree>
    <p:extLst>
      <p:ext uri="{BB962C8B-B14F-4D97-AF65-F5344CB8AC3E}">
        <p14:creationId xmlns:p14="http://schemas.microsoft.com/office/powerpoint/2010/main" val="185460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Acts 13:22-23</a:t>
            </a:r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David’s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398" y="1889529"/>
            <a:ext cx="2535029" cy="367307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50398" y="6010850"/>
            <a:ext cx="2545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sorrow of king David</a:t>
            </a:r>
          </a:p>
          <a:p>
            <a:r>
              <a:rPr lang="en-US" dirty="0"/>
              <a:t>by William Brassey Hole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18369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Psalm 32:5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4211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Psalm 51:1-4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57171" y="5135645"/>
            <a:ext cx="5889468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Humble </a:t>
            </a:r>
            <a:r>
              <a:rPr lang="en-US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</a:t>
            </a:r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Penitent</a:t>
            </a:r>
            <a:endParaRPr lang="en-US" sz="45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642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4257" y="2619272"/>
            <a:ext cx="2402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Psalms 31:24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35009" y="4078069"/>
            <a:ext cx="5116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242424"/>
                </a:solidFill>
              </a:rPr>
              <a:t>“B</a:t>
            </a:r>
            <a:r>
              <a:rPr lang="x-none">
                <a:solidFill>
                  <a:srgbClr val="242424"/>
                </a:solidFill>
              </a:rPr>
              <a:t>e of good</a:t>
            </a:r>
            <a:r>
              <a:rPr lang="en-US" dirty="0">
                <a:solidFill>
                  <a:srgbClr val="242424"/>
                </a:solidFill>
              </a:rPr>
              <a:t> courage, </a:t>
            </a:r>
            <a:r>
              <a:rPr lang="x-none">
                <a:solidFill>
                  <a:srgbClr val="242424"/>
                </a:solidFill>
              </a:rPr>
              <a:t>And He shall strengthen your heart, All you who hope in the LORD.</a:t>
            </a:r>
            <a:r>
              <a:rPr lang="en-US" dirty="0">
                <a:solidFill>
                  <a:srgbClr val="242424"/>
                </a:solidFill>
              </a:rPr>
              <a:t>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781801" y="3053899"/>
            <a:ext cx="609600" cy="1024170"/>
          </a:xfrm>
          <a:prstGeom prst="straightConnector1">
            <a:avLst/>
          </a:prstGeom>
          <a:ln w="60325">
            <a:solidFill>
              <a:srgbClr val="FFFF00"/>
            </a:solidFill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5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124200" y="2671846"/>
            <a:ext cx="6019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Sees the Unseen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Virtuous &amp; Submissive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Humble &amp; Penitent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24513" y="17526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27651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3208</TotalTime>
  <Words>153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Crim</dc:creator>
  <cp:lastModifiedBy>Knollwood</cp:lastModifiedBy>
  <cp:revision>278</cp:revision>
  <dcterms:created xsi:type="dcterms:W3CDTF">2016-06-29T13:09:35Z</dcterms:created>
  <dcterms:modified xsi:type="dcterms:W3CDTF">2017-09-13T12:59:56Z</dcterms:modified>
</cp:coreProperties>
</file>