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2" r:id="rId2"/>
    <p:sldId id="299" r:id="rId3"/>
    <p:sldId id="301" r:id="rId4"/>
    <p:sldId id="296" r:id="rId5"/>
    <p:sldId id="311" r:id="rId6"/>
    <p:sldId id="303" r:id="rId7"/>
    <p:sldId id="29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DE3"/>
    <a:srgbClr val="5A64BE"/>
    <a:srgbClr val="3D2D79"/>
    <a:srgbClr val="2962A7"/>
    <a:srgbClr val="3072C2"/>
    <a:srgbClr val="268035"/>
    <a:srgbClr val="FF0000"/>
    <a:srgbClr val="95CC4C"/>
    <a:srgbClr val="E632DD"/>
    <a:srgbClr val="8B1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E9CD-FD71-432B-BEEE-AAC2B3E6449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B1CA-9162-4F5F-9B6B-35595164C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71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76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39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182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499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85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06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1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A6C7-D8B9-4D10-91FD-D4B5C245964A}" type="datetimeFigureOut">
              <a:rPr lang="en-US" smtClean="0"/>
              <a:t>9/12/2017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1752600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8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  <a:reflection blurRad="6350" stA="50000" endA="300" endPos="55000" dir="5400000" sy="-100000" algn="bl" rotWithShape="0"/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648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Hebrews 12:1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71800" y="1803401"/>
            <a:ext cx="6172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Genuine…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unfeigned, sincere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from hypocrisy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7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disguised or masked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318197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28600"/>
            <a:ext cx="914663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Eunice &amp; </a:t>
            </a:r>
            <a:r>
              <a:rPr lang="en-US" sz="6600" b="1" cap="none" spc="0" dirty="0" err="1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Lois’Faith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Timothy 1:2</a:t>
            </a: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Sincere</a:t>
            </a:r>
            <a:endParaRPr lang="en-US" sz="60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1797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Acts 16:1-2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0" y="2305448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Romans 16:21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3320" y="2782669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Corinthians 4:17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72000" y="3316069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Timothy 1:3-5</a:t>
            </a: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286" y="1889527"/>
            <a:ext cx="2535029" cy="3673075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4572000" y="3849469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Timothy 3:13-15</a:t>
            </a:r>
          </a:p>
        </p:txBody>
      </p:sp>
    </p:spTree>
    <p:extLst>
      <p:ext uri="{BB962C8B-B14F-4D97-AF65-F5344CB8AC3E}">
        <p14:creationId xmlns:p14="http://schemas.microsoft.com/office/powerpoint/2010/main" val="2600846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7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Acts 9:36-42</a:t>
            </a:r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Tabitha’s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Active in Good Deeds</a:t>
            </a:r>
            <a:endParaRPr lang="en-US" sz="45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285" y="1900488"/>
            <a:ext cx="2502372" cy="3612353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60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Luke 21:1-4</a:t>
            </a:r>
          </a:p>
        </p:txBody>
      </p:sp>
      <p:sp>
        <p:nvSpPr>
          <p:cNvPr id="2" name="Rectangle 1"/>
          <p:cNvSpPr/>
          <p:nvPr/>
        </p:nvSpPr>
        <p:spPr>
          <a:xfrm>
            <a:off x="1" y="381000"/>
            <a:ext cx="914399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600" b="1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Widow’s Faith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57171" y="5135645"/>
            <a:ext cx="588946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5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Giving and Willing to Make Sacrifice</a:t>
            </a:r>
            <a:endParaRPr lang="en-US" sz="45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1286" y="1940401"/>
            <a:ext cx="2535029" cy="36222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423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75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224513" y="41910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399" y="1889528"/>
            <a:ext cx="2535029" cy="3673075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1" y="381000"/>
            <a:ext cx="9143999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200" b="1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Shunammite Woman’s Faith</a:t>
            </a:r>
            <a:endParaRPr lang="en-US" sz="52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D8404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257171" y="5135645"/>
            <a:ext cx="5889468" cy="7540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3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Persuasive </a:t>
            </a:r>
            <a:r>
              <a:rPr lang="en-US" sz="36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&amp;</a:t>
            </a:r>
            <a:r>
              <a:rPr lang="en-US" sz="4300" b="1" dirty="0">
                <a:ln w="1905"/>
                <a:solidFill>
                  <a:schemeClr val="accent6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Persistent</a:t>
            </a:r>
            <a:endParaRPr lang="en-US" sz="4300" b="1" cap="none" spc="0" dirty="0">
              <a:ln w="1905"/>
              <a:solidFill>
                <a:schemeClr val="accent6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0" y="132484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2 Kings 4:8-17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72000" y="18369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Acts 16:15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242111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Peter 4:9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73320" y="3011269"/>
            <a:ext cx="457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1 Corinthians 9:14</a:t>
            </a:r>
          </a:p>
        </p:txBody>
      </p:sp>
    </p:spTree>
    <p:extLst>
      <p:ext uri="{BB962C8B-B14F-4D97-AF65-F5344CB8AC3E}">
        <p14:creationId xmlns:p14="http://schemas.microsoft.com/office/powerpoint/2010/main" val="223904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>
          <a:xfrm>
            <a:off x="3124200" y="2671846"/>
            <a:ext cx="60198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Sincere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Active in Good Deeds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Giving and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Willing 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</a:t>
            </a:r>
          </a:p>
          <a:p>
            <a:pPr marL="514350" indent="-285750">
              <a:buFont typeface="Arial" panose="020B0604020202020204" pitchFamily="34" charset="0"/>
              <a:buChar char="•"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Persistent and Perceptive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276514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3258</TotalTime>
  <Words>135</Words>
  <Application>Microsoft Office PowerPoint</Application>
  <PresentationFormat>On-screen 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Aerovias Brasil NF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Crim</dc:creator>
  <cp:lastModifiedBy>Knollwood</cp:lastModifiedBy>
  <cp:revision>271</cp:revision>
  <dcterms:created xsi:type="dcterms:W3CDTF">2016-06-29T13:09:35Z</dcterms:created>
  <dcterms:modified xsi:type="dcterms:W3CDTF">2017-09-12T13:33:24Z</dcterms:modified>
</cp:coreProperties>
</file>