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299" r:id="rId3"/>
    <p:sldId id="301" r:id="rId4"/>
    <p:sldId id="296" r:id="rId5"/>
    <p:sldId id="311" r:id="rId6"/>
    <p:sldId id="303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DE3"/>
    <a:srgbClr val="5A64BE"/>
    <a:srgbClr val="3D2D79"/>
    <a:srgbClr val="2962A7"/>
    <a:srgbClr val="3072C2"/>
    <a:srgbClr val="268035"/>
    <a:srgbClr val="FF0000"/>
    <a:srgbClr val="95CC4C"/>
    <a:srgbClr val="E632DD"/>
    <a:srgbClr val="8B1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E9CD-FD71-432B-BEEE-AAC2B3E6449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B1CA-9162-4F5F-9B6B-35595164C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6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3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8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99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85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B1CA-9162-4F5F-9B6B-35595164CA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6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A6C7-D8B9-4D10-91FD-D4B5C245964A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4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Hebrews 12:1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1803401"/>
            <a:ext cx="617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Genuine…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unfeigned, sincere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from hypocrisy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disguised or masked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31819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28600"/>
            <a:ext cx="91466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Eunice &amp; 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Lois’Faith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Timothy 1:2</a:t>
            </a: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Sincere</a:t>
            </a:r>
            <a:endParaRPr lang="en-US" sz="60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Acts 16:1-2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305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Romans 16:21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3320" y="2782669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Corinthians 4:17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3316069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Timothy 1:3-5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286" y="1889527"/>
            <a:ext cx="2535029" cy="367307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72000" y="3849469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Timothy 3:13-15</a:t>
            </a:r>
          </a:p>
        </p:txBody>
      </p:sp>
    </p:spTree>
    <p:extLst>
      <p:ext uri="{BB962C8B-B14F-4D97-AF65-F5344CB8AC3E}">
        <p14:creationId xmlns:p14="http://schemas.microsoft.com/office/powerpoint/2010/main" val="26008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Acts 9:36-42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Tabitha’s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Active in Good Deeds</a:t>
            </a:r>
            <a:endParaRPr lang="en-US" sz="45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285" y="1900488"/>
            <a:ext cx="2502372" cy="361235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6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21:1-4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Widow’s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Giving and Willing to Make Sacrifice</a:t>
            </a:r>
            <a:endParaRPr lang="en-US" sz="45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286" y="1940401"/>
            <a:ext cx="2535029" cy="36222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4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24513" y="41910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399" y="1889528"/>
            <a:ext cx="2535029" cy="367307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" y="381000"/>
            <a:ext cx="914399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200" b="1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Shunammite Woman’s Faith</a:t>
            </a:r>
            <a:endParaRPr lang="en-US" sz="5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57171" y="5135645"/>
            <a:ext cx="5889468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3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Persuasive </a:t>
            </a:r>
            <a:r>
              <a:rPr lang="en-US" sz="36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</a:t>
            </a:r>
            <a:r>
              <a:rPr lang="en-US" sz="43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Persistent</a:t>
            </a:r>
            <a:endParaRPr lang="en-US" sz="43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Kings 4:8-17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8369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Acts 16:15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24211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Peter 4:9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3320" y="3011269"/>
            <a:ext cx="457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 Corinthians 9:14</a:t>
            </a:r>
          </a:p>
        </p:txBody>
      </p:sp>
    </p:spTree>
    <p:extLst>
      <p:ext uri="{BB962C8B-B14F-4D97-AF65-F5344CB8AC3E}">
        <p14:creationId xmlns:p14="http://schemas.microsoft.com/office/powerpoint/2010/main" val="22390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124200" y="2671846"/>
            <a:ext cx="60198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Sincere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Active in Good Deeds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 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 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Persistent and Perceptive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Genuine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1" y="2929671"/>
            <a:ext cx="171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27651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135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Aerovias Brasil NF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Crim</dc:creator>
  <cp:lastModifiedBy>Knollwood</cp:lastModifiedBy>
  <cp:revision>271</cp:revision>
  <dcterms:created xsi:type="dcterms:W3CDTF">2016-06-29T13:09:35Z</dcterms:created>
  <dcterms:modified xsi:type="dcterms:W3CDTF">2017-09-12T13:33:24Z</dcterms:modified>
</cp:coreProperties>
</file>