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2" r:id="rId2"/>
    <p:sldId id="299" r:id="rId3"/>
    <p:sldId id="301" r:id="rId4"/>
    <p:sldId id="296" r:id="rId5"/>
    <p:sldId id="303" r:id="rId6"/>
    <p:sldId id="29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9DE3"/>
    <a:srgbClr val="5A64BE"/>
    <a:srgbClr val="3D2D79"/>
    <a:srgbClr val="2962A7"/>
    <a:srgbClr val="3072C2"/>
    <a:srgbClr val="268035"/>
    <a:srgbClr val="FF0000"/>
    <a:srgbClr val="95CC4C"/>
    <a:srgbClr val="E632DD"/>
    <a:srgbClr val="8B1B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AE9CD-FD71-432B-BEEE-AAC2B3E6449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1B1CA-9162-4F5F-9B6B-35595164CA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7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07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8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6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08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95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5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5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3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1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3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09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Hebrews 12:1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0" y="175260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8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Righteous Faith</a:t>
            </a:r>
            <a:endParaRPr lang="en-US" sz="80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1801" y="4460557"/>
            <a:ext cx="1805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Hebrews 11:1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  <a:endParaRPr lang="en-US" sz="72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8" name="Picture 4" descr="https://i.ytimg.com/vi/bEyH1qVgzvM/maxresdefaul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73" y="3581400"/>
            <a:ext cx="7271327" cy="2650271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prst="cross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48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ln w="53975">
            <a:solidFill>
              <a:schemeClr val="tx2">
                <a:lumMod val="40000"/>
                <a:lumOff val="60000"/>
              </a:schemeClr>
            </a:solidFill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0022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Hebrews 12:1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971800" y="1803401"/>
            <a:ext cx="601980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2962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rovias Brasil NF" panose="02010606020203090303" pitchFamily="2" charset="0"/>
              </a:rPr>
              <a:t>Righteous…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Morally Upright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Purity of Life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Virtuous Life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Right-</a:t>
            </a:r>
            <a:r>
              <a:rPr lang="en-US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Wiseness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  <a:endParaRPr lang="en-US" sz="72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19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228600"/>
            <a:ext cx="914663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Noah’s Faith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Genesis 6:5-6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3257171" y="5135645"/>
            <a:ext cx="588946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Saves</a:t>
            </a:r>
            <a:endParaRPr lang="en-US" sz="60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79744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Genesis 6:9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230544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Genesis 7:1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4573320" y="2743200"/>
            <a:ext cx="457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 Peter 2:4-5</a:t>
            </a:r>
            <a:endParaRPr lang="en-US" sz="3600" dirty="0"/>
          </a:p>
        </p:txBody>
      </p:sp>
      <p:sp>
        <p:nvSpPr>
          <p:cNvPr id="12" name="Rectangle 11"/>
          <p:cNvSpPr/>
          <p:nvPr/>
        </p:nvSpPr>
        <p:spPr>
          <a:xfrm>
            <a:off x="3224513" y="41910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Righteous Faith</a:t>
            </a:r>
            <a:endParaRPr lang="en-US" sz="60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9406" y="1679796"/>
            <a:ext cx="2579072" cy="408970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4572000" y="3200400"/>
            <a:ext cx="457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Genesis 6:22; 7:5</a:t>
            </a:r>
            <a:endParaRPr lang="en-US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4573320" y="3620869"/>
            <a:ext cx="457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Hebrews 11:7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0084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Daniel 1:4-15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79744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Hebrews 11:33</a:t>
            </a:r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1" y="381000"/>
            <a:ext cx="914399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Daniel’s Faith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57171" y="5135645"/>
            <a:ext cx="58894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Purposes in the Heart</a:t>
            </a:r>
            <a:endParaRPr lang="en-US" sz="48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24513" y="41910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Righteous Faith</a:t>
            </a:r>
            <a:endParaRPr lang="en-US" sz="60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373" y="1679796"/>
            <a:ext cx="2611141" cy="408970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60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James 5:11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79744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Job 1:1, 20-22</a:t>
            </a:r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1" y="381000"/>
            <a:ext cx="914399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Job’s Faith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57171" y="5135645"/>
            <a:ext cx="58894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Endures</a:t>
            </a:r>
            <a:endParaRPr lang="en-US" sz="48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24513" y="41910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Righteous Faith</a:t>
            </a:r>
            <a:endParaRPr lang="en-US" sz="60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230544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James 1:2-4</a:t>
            </a:r>
            <a:endParaRPr lang="en-US" sz="36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98" y="1679796"/>
            <a:ext cx="2611141" cy="408970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04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24513" y="17526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Righteous Faith</a:t>
            </a:r>
            <a:endParaRPr lang="en-US" sz="60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1" y="2929671"/>
            <a:ext cx="1718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Hebrews 11:1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Hebrews 12:1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  <a:endParaRPr lang="en-US" sz="72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2671846"/>
            <a:ext cx="617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Saves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Purposes in the Heart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Endures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514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3102</TotalTime>
  <Words>89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Crim</dc:creator>
  <cp:lastModifiedBy>Stacy Crim</cp:lastModifiedBy>
  <cp:revision>242</cp:revision>
  <dcterms:created xsi:type="dcterms:W3CDTF">2016-06-29T13:09:35Z</dcterms:created>
  <dcterms:modified xsi:type="dcterms:W3CDTF">2017-08-31T22:00:11Z</dcterms:modified>
</cp:coreProperties>
</file>