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2" r:id="rId2"/>
    <p:sldId id="299" r:id="rId3"/>
    <p:sldId id="301" r:id="rId4"/>
    <p:sldId id="296" r:id="rId5"/>
    <p:sldId id="310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DE3"/>
    <a:srgbClr val="5A64BE"/>
    <a:srgbClr val="3D2D79"/>
    <a:srgbClr val="2962A7"/>
    <a:srgbClr val="3072C2"/>
    <a:srgbClr val="268035"/>
    <a:srgbClr val="FF0000"/>
    <a:srgbClr val="95CC4C"/>
    <a:srgbClr val="E632DD"/>
    <a:srgbClr val="8B1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0" y="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E9CD-FD71-432B-BEEE-AAC2B3E6449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B1CA-9162-4F5F-9B6B-35595164CA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7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Fixed Faith</a:t>
            </a:r>
            <a:endParaRPr lang="en-US" sz="8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1" y="4460557"/>
            <a:ext cx="180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Hebrews 11:1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i.ytimg.com/vi/bEyH1qVgzv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3" y="3581400"/>
            <a:ext cx="7271327" cy="26502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8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hdhoodak.files.wordpress.com/2010/10/jollygreengiantblueeart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3717"/>
            <a:ext cx="7315200" cy="68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55 ½ feet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34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superbook.cbn.com/sites/default/files/203b_Golden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8" y="57563"/>
            <a:ext cx="8953213" cy="672423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149727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Daniel 3:1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9698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Daniel 3:5-6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Shadrach, Meshach and 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Abed-</a:t>
            </a:r>
            <a:r>
              <a:rPr lang="en-US" sz="4800" b="1" dirty="0" err="1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Nego’s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Faith</a:t>
            </a:r>
            <a:endParaRPr lang="en-US" sz="48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7171" y="5135645"/>
            <a:ext cx="58894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Totally Dedicated</a:t>
            </a:r>
            <a:endParaRPr lang="en-US" sz="4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4513" y="4191000"/>
            <a:ext cx="59194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Fixed Faith</a:t>
            </a:r>
            <a:endParaRPr lang="en-US" sz="6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4778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Daniel 3:16-17</a:t>
            </a:r>
            <a:endParaRPr lang="en-US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86" y="1940403"/>
            <a:ext cx="2535029" cy="350654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3320" y="3011269"/>
            <a:ext cx="45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Daniel 3:28-29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5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24513" y="1752600"/>
            <a:ext cx="59194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Fixed Faith</a:t>
            </a:r>
            <a:endParaRPr lang="en-US" sz="6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1" y="2929671"/>
            <a:ext cx="17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Hebrews 11:1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55" y="2929672"/>
            <a:ext cx="3004127" cy="34544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2671846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Unwavering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Wholly Follows the Lord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Totally Dedicated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1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55" y="2929672"/>
            <a:ext cx="3004127" cy="3454400"/>
          </a:xfrm>
          <a:prstGeom prst="rect">
            <a:avLst/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02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Hebrews 12:1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1803401"/>
            <a:ext cx="6172200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296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vias Brasil NF" panose="02010606020203090303" pitchFamily="2" charset="0"/>
              </a:rPr>
              <a:t>Conviction…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Firmly Held Belief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belief you hold and will not change</a:t>
            </a:r>
            <a:endParaRPr lang="en-US" sz="2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600"/>
            <a:ext cx="91466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Joseph’s Faith</a:t>
            </a:r>
            <a:endParaRPr lang="en-US" sz="66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Genesis 37-50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257171" y="5135645"/>
            <a:ext cx="58894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Unwavering</a:t>
            </a:r>
            <a:endParaRPr lang="en-US" sz="6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79744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Genesis 37:2-4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30544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Genesis 39:1-12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3320" y="2743200"/>
            <a:ext cx="45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Genesis 45:7-8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Fixed Faith</a:t>
            </a:r>
            <a:endParaRPr lang="en-US" sz="6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200400"/>
            <a:ext cx="45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Hebrews 11:22</a:t>
            </a:r>
            <a:endParaRPr lang="en-US" sz="3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86" y="1940402"/>
            <a:ext cx="2535029" cy="374397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Numbers 32:10-12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79744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Joshua 1:1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" y="3810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Joshua’s Faith</a:t>
            </a:r>
            <a:endParaRPr lang="en-US" sz="66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7171" y="5135645"/>
            <a:ext cx="588946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Wholly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Follows the Lord</a:t>
            </a:r>
            <a:endParaRPr lang="en-US" sz="45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4513" y="4191000"/>
            <a:ext cx="59194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Fixed Faith</a:t>
            </a:r>
            <a:endParaRPr lang="en-US" sz="6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86" y="1889526"/>
            <a:ext cx="2535029" cy="361235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0" y="230544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Exodus 24:13-18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3320" y="2743200"/>
            <a:ext cx="45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Exodus 33:11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3200400"/>
            <a:ext cx="45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Hebrews 11:30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46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Joshua 1:7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79744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Joshua 11:15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" y="3810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Joshua’s Faith</a:t>
            </a:r>
            <a:endParaRPr lang="en-US" sz="66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7171" y="5135645"/>
            <a:ext cx="588946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Wholly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Follows the Lord</a:t>
            </a:r>
            <a:endParaRPr lang="en-US" sz="45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4513" y="4191000"/>
            <a:ext cx="59194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Fixed Faith</a:t>
            </a:r>
            <a:endParaRPr lang="en-US" sz="6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86" y="1889526"/>
            <a:ext cx="2535029" cy="361235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0" y="230544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Joshua 24:14-15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15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149727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Daniel 3:1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Shadrach, Meshach and 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Abed-</a:t>
            </a:r>
            <a:r>
              <a:rPr lang="en-US" sz="4800" b="1" dirty="0" err="1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Nego’s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Faith</a:t>
            </a:r>
            <a:endParaRPr lang="en-US" sz="48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4513" y="4191000"/>
            <a:ext cx="59194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Fixed Faith</a:t>
            </a:r>
            <a:endParaRPr lang="en-US" sz="6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86" y="1940403"/>
            <a:ext cx="2535029" cy="350654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superbook.cbn.com/sites/default/files/203b_Golden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8" y="57563"/>
            <a:ext cx="8953213" cy="672423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1676400" y="889000"/>
            <a:ext cx="1371600" cy="3149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90 Feet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33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grl18.files.wordpress.com/2016/08/img_1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32" y="0"/>
            <a:ext cx="5155968" cy="68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875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90  Feet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Our Lady of the Rock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" y="1"/>
            <a:ext cx="9116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137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Crim</dc:creator>
  <cp:lastModifiedBy>Stacy Crim</cp:lastModifiedBy>
  <cp:revision>256</cp:revision>
  <dcterms:created xsi:type="dcterms:W3CDTF">2016-06-29T13:09:35Z</dcterms:created>
  <dcterms:modified xsi:type="dcterms:W3CDTF">2017-09-07T15:08:43Z</dcterms:modified>
</cp:coreProperties>
</file>