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</p:sldMasterIdLst>
  <p:notesMasterIdLst>
    <p:notesMasterId r:id="rId12"/>
  </p:notesMasterIdLst>
  <p:sldIdLst>
    <p:sldId id="257" r:id="rId4"/>
    <p:sldId id="256" r:id="rId5"/>
    <p:sldId id="259" r:id="rId6"/>
    <p:sldId id="261" r:id="rId7"/>
    <p:sldId id="262" r:id="rId8"/>
    <p:sldId id="263" r:id="rId9"/>
    <p:sldId id="265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22F6F-3507-4E36-B837-98092E8449F8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D02E6-357C-48F0-A058-E1D35EABC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435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5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439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734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016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7841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710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97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843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200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8286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24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80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63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073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7305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29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5423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4564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13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9225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871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50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970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80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473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91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104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02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987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00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4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7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3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895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9B503EF4-559B-4877-89D6-E91BE10B295A}" type="datetimeFigureOut">
              <a:rPr lang="en-US" smtClean="0"/>
              <a:t>9/3/2017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E6E5BB64-A48B-4650-A50B-30B6F4463A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12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023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72304-D832-4CA3-AE5A-BD77A863A5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the Lord Expects From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DC8EC-EB2E-4646-892C-3CA37FD51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/>
              <a:t>“For if there is first a willing mind…”</a:t>
            </a:r>
          </a:p>
          <a:p>
            <a:r>
              <a:rPr lang="en-US" dirty="0"/>
              <a:t>2 Corinthians 8:12</a:t>
            </a:r>
          </a:p>
        </p:txBody>
      </p:sp>
    </p:spTree>
    <p:extLst>
      <p:ext uri="{BB962C8B-B14F-4D97-AF65-F5344CB8AC3E}">
        <p14:creationId xmlns:p14="http://schemas.microsoft.com/office/powerpoint/2010/main" val="313705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5E9A-2011-42A0-A77B-A47F305B1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09072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+mn-lt"/>
              </a:rPr>
              <a:t>1. Willing To Change For The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7E5A-87F6-42CE-B8AF-B5F35A527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Alien sinners must repent (Acts 2:38).</a:t>
            </a:r>
          </a:p>
          <a:p>
            <a:pPr marL="0" indent="0">
              <a:buNone/>
            </a:pPr>
            <a:r>
              <a:rPr lang="en-US" sz="2800" b="1" dirty="0"/>
              <a:t>Erring Christians must repent (Acts 8:22; 2 Cor. 7:8-10). </a:t>
            </a:r>
          </a:p>
          <a:p>
            <a:pPr marL="0" indent="0">
              <a:buNone/>
            </a:pPr>
            <a:r>
              <a:rPr lang="en-US" sz="2800" b="1" dirty="0"/>
              <a:t>We must “deny self” (Matt. 16:24).</a:t>
            </a:r>
          </a:p>
          <a:p>
            <a:pPr marL="0" indent="0">
              <a:buNone/>
            </a:pPr>
            <a:r>
              <a:rPr lang="en-US" sz="2800" b="1" dirty="0"/>
              <a:t>We must be willing to become clay in the Potter’s hand (Rom. 9:20-21). </a:t>
            </a:r>
          </a:p>
        </p:txBody>
      </p:sp>
    </p:spTree>
    <p:extLst>
      <p:ext uri="{BB962C8B-B14F-4D97-AF65-F5344CB8AC3E}">
        <p14:creationId xmlns:p14="http://schemas.microsoft.com/office/powerpoint/2010/main" val="9658164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5E9A-2011-42A0-A77B-A47F305B1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09072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+mn-lt"/>
              </a:rPr>
              <a:t>2. Willing To Grow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7E5A-87F6-42CE-B8AF-B5F35A527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Christians are “born again” (John 3:3; 1 Pet. 1:23).</a:t>
            </a:r>
          </a:p>
          <a:p>
            <a:pPr marL="0" indent="0">
              <a:buNone/>
            </a:pPr>
            <a:r>
              <a:rPr lang="en-US" sz="2800" b="1" dirty="0"/>
              <a:t>Babes must grow (1 Pet. 2:2; 2 Pet. 3:18).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800" b="1" dirty="0"/>
              <a:t>We grow through God’s word (Heb. 5:12-14). </a:t>
            </a:r>
          </a:p>
          <a:p>
            <a:pPr marL="0" indent="0">
              <a:buNone/>
            </a:pPr>
            <a:r>
              <a:rPr lang="en-US" sz="2800" b="1" dirty="0"/>
              <a:t>We grow by enduring trials (James 1:2-4).</a:t>
            </a:r>
          </a:p>
          <a:p>
            <a:pPr marL="0" indent="0">
              <a:buNone/>
            </a:pPr>
            <a:r>
              <a:rPr lang="en-US" sz="2800" b="1" dirty="0"/>
              <a:t>We grow into the image of Christ (Gal. 4:19). </a:t>
            </a:r>
          </a:p>
        </p:txBody>
      </p:sp>
    </p:spTree>
    <p:extLst>
      <p:ext uri="{BB962C8B-B14F-4D97-AF65-F5344CB8AC3E}">
        <p14:creationId xmlns:p14="http://schemas.microsoft.com/office/powerpoint/2010/main" val="7745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5E9A-2011-42A0-A77B-A47F305B1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09072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+mn-lt"/>
              </a:rPr>
              <a:t>3. Willing To Serve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7E5A-87F6-42CE-B8AF-B5F35A527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We are called to serve (Matt. 11:28-30).</a:t>
            </a:r>
          </a:p>
          <a:p>
            <a:pPr marL="0" indent="0">
              <a:buNone/>
            </a:pPr>
            <a:r>
              <a:rPr lang="en-US" sz="2800" b="1" dirty="0"/>
              <a:t>Some are not willing to take the Lord’s yoke upon themselves (Acts 7:51; Ex. 32:9).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2800" b="1" dirty="0"/>
              <a:t>We must obey the Lord (Luke 6:46).</a:t>
            </a:r>
          </a:p>
          <a:p>
            <a:pPr marL="0" indent="0">
              <a:buNone/>
            </a:pPr>
            <a:r>
              <a:rPr lang="en-US" sz="2800" b="1" dirty="0"/>
              <a:t>We must abide in Jesus and bear fruit (John 15:1-6). </a:t>
            </a:r>
          </a:p>
        </p:txBody>
      </p:sp>
    </p:spTree>
    <p:extLst>
      <p:ext uri="{BB962C8B-B14F-4D97-AF65-F5344CB8AC3E}">
        <p14:creationId xmlns:p14="http://schemas.microsoft.com/office/powerpoint/2010/main" val="768110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5E9A-2011-42A0-A77B-A47F305B1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090728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7030A0"/>
                </a:solidFill>
                <a:latin typeface="+mn-lt"/>
              </a:rPr>
              <a:t>4. Willing To Learn How To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37E5A-87F6-42CE-B8AF-B5F35A527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We are commanded to love (Matt. 22:37-40). </a:t>
            </a:r>
          </a:p>
          <a:p>
            <a:pPr marL="0" indent="0">
              <a:buNone/>
            </a:pPr>
            <a:r>
              <a:rPr lang="en-US" sz="2800" b="1" dirty="0"/>
              <a:t>We are commanded to love like God loves </a:t>
            </a:r>
            <a:br>
              <a:rPr lang="en-US" sz="2800" b="1" dirty="0"/>
            </a:br>
            <a:r>
              <a:rPr lang="en-US" sz="2800" b="1" dirty="0"/>
              <a:t>(Matt. 5:43-48). </a:t>
            </a:r>
          </a:p>
          <a:p>
            <a:pPr marL="0" indent="0">
              <a:buNone/>
            </a:pPr>
            <a:r>
              <a:rPr lang="en-US" sz="2800" b="1" dirty="0"/>
              <a:t>We love God because He first loved us </a:t>
            </a:r>
            <a:br>
              <a:rPr lang="en-US" sz="2800" b="1" dirty="0"/>
            </a:br>
            <a:r>
              <a:rPr lang="en-US" sz="2800" b="1" dirty="0"/>
              <a:t>(1 John 4:19; 10-11).</a:t>
            </a:r>
          </a:p>
          <a:p>
            <a:pPr marL="0" indent="0">
              <a:buNone/>
            </a:pPr>
            <a:r>
              <a:rPr lang="en-US" sz="2800" b="1" dirty="0"/>
              <a:t>We are to learn from God how to love one another </a:t>
            </a:r>
            <a:br>
              <a:rPr lang="en-US" sz="2800" b="1" dirty="0"/>
            </a:br>
            <a:r>
              <a:rPr lang="en-US" sz="2800" b="1" dirty="0"/>
              <a:t>(1 Thess. 4:9-10). </a:t>
            </a:r>
          </a:p>
        </p:txBody>
      </p:sp>
    </p:spTree>
    <p:extLst>
      <p:ext uri="{BB962C8B-B14F-4D97-AF65-F5344CB8AC3E}">
        <p14:creationId xmlns:p14="http://schemas.microsoft.com/office/powerpoint/2010/main" val="357654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72304-D832-4CA3-AE5A-BD77A863A5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227546" cy="1071585"/>
          </a:xfrm>
        </p:spPr>
        <p:txBody>
          <a:bodyPr/>
          <a:lstStyle/>
          <a:p>
            <a:pPr algn="ctr"/>
            <a:r>
              <a:rPr lang="en-US" sz="4800" b="1" dirty="0">
                <a:latin typeface="+mn-lt"/>
              </a:rPr>
              <a:t>What the Lord Expects From 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3DC8EC-EB2E-4646-892C-3CA37FD51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414" y="2186609"/>
            <a:ext cx="6921151" cy="3644347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The Lord has the right to expect us to </a:t>
            </a:r>
            <a:br>
              <a:rPr lang="en-US" sz="3200" b="1" dirty="0"/>
            </a:br>
            <a:r>
              <a:rPr lang="en-US" sz="3200" b="1" dirty="0"/>
              <a:t>be willing to…</a:t>
            </a:r>
          </a:p>
          <a:p>
            <a:pPr lvl="1" algn="l"/>
            <a:endParaRPr lang="en-US" sz="800" b="1" dirty="0"/>
          </a:p>
          <a:p>
            <a:pPr marL="971550" lvl="1" indent="-514350" algn="l">
              <a:buFont typeface="+mj-lt"/>
              <a:buAutoNum type="arabicPeriod"/>
            </a:pPr>
            <a:r>
              <a:rPr lang="en-US" sz="3200" b="1" dirty="0"/>
              <a:t>Change for the better.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b="1" dirty="0"/>
              <a:t>Grow and mature spiritually.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b="1" dirty="0"/>
              <a:t>Serve Him faithfully and fruitfully.</a:t>
            </a:r>
          </a:p>
          <a:p>
            <a:pPr marL="971550" lvl="1" indent="-514350" algn="l">
              <a:buFont typeface="+mj-lt"/>
              <a:buAutoNum type="arabicPeriod"/>
            </a:pPr>
            <a:r>
              <a:rPr lang="en-US" sz="3200" b="1" dirty="0"/>
              <a:t>Learn to love as He loves.</a:t>
            </a:r>
          </a:p>
        </p:txBody>
      </p:sp>
    </p:spTree>
    <p:extLst>
      <p:ext uri="{BB962C8B-B14F-4D97-AF65-F5344CB8AC3E}">
        <p14:creationId xmlns:p14="http://schemas.microsoft.com/office/powerpoint/2010/main" val="3943189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204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44E3BB9A-3BF5-4BE4-90CF-48BFABC78514}"/>
    </a:ext>
  </a:extLst>
</a:theme>
</file>

<file path=ppt/theme/theme3.xml><?xml version="1.0" encoding="utf-8"?>
<a:theme xmlns:a="http://schemas.openxmlformats.org/drawingml/2006/main" name="1_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237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Metropolitan</vt:lpstr>
      <vt:lpstr>1_Metropolitan</vt:lpstr>
      <vt:lpstr>PowerPoint Presentation</vt:lpstr>
      <vt:lpstr>What the Lord Expects From Us</vt:lpstr>
      <vt:lpstr>1. Willing To Change For The Better</vt:lpstr>
      <vt:lpstr>2. Willing To Grow</vt:lpstr>
      <vt:lpstr>3. Willing To Serve God</vt:lpstr>
      <vt:lpstr>4. Willing To Learn How To Love</vt:lpstr>
      <vt:lpstr>What the Lord Expects From 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8</cp:revision>
  <dcterms:created xsi:type="dcterms:W3CDTF">2017-09-02T14:28:39Z</dcterms:created>
  <dcterms:modified xsi:type="dcterms:W3CDTF">2017-09-03T21:21:06Z</dcterms:modified>
</cp:coreProperties>
</file>