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  <p:sldMasterId id="2147483714" r:id="rId3"/>
  </p:sldMasterIdLst>
  <p:sldIdLst>
    <p:sldId id="257" r:id="rId4"/>
    <p:sldId id="256" r:id="rId5"/>
    <p:sldId id="259" r:id="rId6"/>
    <p:sldId id="263" r:id="rId7"/>
    <p:sldId id="262" r:id="rId8"/>
    <p:sldId id="261" r:id="rId9"/>
    <p:sldId id="260" r:id="rId10"/>
    <p:sldId id="264" r:id="rId11"/>
    <p:sldId id="265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6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9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7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8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3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80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7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62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31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43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97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87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11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05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695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93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364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061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03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30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3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0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75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896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36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708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062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84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302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676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018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6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264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447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240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648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016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50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6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0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2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4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302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04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595D6C-BF80-4DB5-95BE-2CDDF716CA33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08CA59-6514-45D5-A2F0-AD9991410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44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5475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478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3B39-0F21-4B21-98F2-3794C75DE2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Principles For Powerful Living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4CD15-CB40-41CF-9266-D87DE276B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 Corinthians 16:13-14</a:t>
            </a:r>
          </a:p>
        </p:txBody>
      </p:sp>
    </p:spTree>
    <p:extLst>
      <p:ext uri="{BB962C8B-B14F-4D97-AF65-F5344CB8AC3E}">
        <p14:creationId xmlns:p14="http://schemas.microsoft.com/office/powerpoint/2010/main" val="72156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F7A-6F9D-4DC4-A893-9DDEB097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1. Watch; Be On the Alert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B7E5-0267-40EF-BEE2-861FDB82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Satan</a:t>
            </a:r>
            <a:r>
              <a:rPr lang="en-US" sz="3000" dirty="0"/>
              <a:t>  - 1 Pet. 5:8-9; 2 Cor. 2:11; 1 John 2:16</a:t>
            </a:r>
          </a:p>
          <a:p>
            <a:r>
              <a:rPr lang="en-US" sz="3000" b="1" dirty="0"/>
              <a:t>Temptation</a:t>
            </a:r>
            <a:r>
              <a:rPr lang="en-US" sz="3000" dirty="0"/>
              <a:t>  - Mark 14:38</a:t>
            </a:r>
          </a:p>
          <a:p>
            <a:r>
              <a:rPr lang="en-US" sz="3000" b="1" dirty="0"/>
              <a:t>Apathy</a:t>
            </a:r>
            <a:r>
              <a:rPr lang="en-US" sz="3000" dirty="0"/>
              <a:t>/</a:t>
            </a:r>
            <a:r>
              <a:rPr lang="en-US" sz="3000" b="1" dirty="0"/>
              <a:t>Indifference  -</a:t>
            </a:r>
            <a:r>
              <a:rPr lang="en-US" sz="3000" dirty="0"/>
              <a:t> Rev. 3:1-3 </a:t>
            </a:r>
          </a:p>
          <a:p>
            <a:r>
              <a:rPr lang="en-US" sz="3000" b="1" dirty="0"/>
              <a:t>False</a:t>
            </a:r>
            <a:r>
              <a:rPr lang="en-US" sz="3000" dirty="0"/>
              <a:t> </a:t>
            </a:r>
            <a:r>
              <a:rPr lang="en-US" sz="3000" b="1" dirty="0"/>
              <a:t>Teachers</a:t>
            </a:r>
            <a:r>
              <a:rPr lang="en-US" sz="3000" dirty="0"/>
              <a:t>  - 2 Pet. 2:1; Acts 20:28-31</a:t>
            </a:r>
          </a:p>
          <a:p>
            <a:r>
              <a:rPr lang="en-US" sz="3000" b="1" dirty="0"/>
              <a:t>The</a:t>
            </a:r>
            <a:r>
              <a:rPr lang="en-US" sz="3000" dirty="0"/>
              <a:t> </a:t>
            </a:r>
            <a:r>
              <a:rPr lang="en-US" sz="3000" b="1" dirty="0"/>
              <a:t>Lord’s</a:t>
            </a:r>
            <a:r>
              <a:rPr lang="en-US" sz="3000" dirty="0"/>
              <a:t> </a:t>
            </a:r>
            <a:r>
              <a:rPr lang="en-US" sz="3000" b="1" dirty="0"/>
              <a:t>Return</a:t>
            </a:r>
            <a:r>
              <a:rPr lang="en-US" sz="3000" dirty="0"/>
              <a:t>  - Matt. 24:42-51</a:t>
            </a:r>
          </a:p>
        </p:txBody>
      </p:sp>
    </p:spTree>
    <p:extLst>
      <p:ext uri="{BB962C8B-B14F-4D97-AF65-F5344CB8AC3E}">
        <p14:creationId xmlns:p14="http://schemas.microsoft.com/office/powerpoint/2010/main" val="370743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F7A-6F9D-4DC4-A893-9DDEB097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2. Stand Fast/Firm in the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B7E5-0267-40EF-BEE2-861FDB82E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2068"/>
            <a:ext cx="7772400" cy="382141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Soldiers of Christ are to stand their ground, not retreat (Eph. 6:10-11, 13).  </a:t>
            </a:r>
          </a:p>
          <a:p>
            <a:r>
              <a:rPr lang="en-US" sz="2800" b="1" dirty="0"/>
              <a:t>We are not to be “carried about with every wind of doctrine” (Eph. 4:14). </a:t>
            </a:r>
          </a:p>
          <a:p>
            <a:r>
              <a:rPr lang="en-US" sz="2800" b="1" dirty="0"/>
              <a:t>We are to stand fast and “hold the traditions”</a:t>
            </a:r>
            <a:br>
              <a:rPr lang="en-US" sz="2800" b="1" dirty="0"/>
            </a:br>
            <a:r>
              <a:rPr lang="en-US" sz="2800" b="1" dirty="0"/>
              <a:t> (2 Thess. 2:15). </a:t>
            </a:r>
          </a:p>
          <a:p>
            <a:r>
              <a:rPr lang="en-US" sz="2800" b="1" dirty="0"/>
              <a:t>Spiritual growth requires that we be settled and established in the elementary principles of the word of God (Heb. 5:12-6:2). </a:t>
            </a:r>
          </a:p>
        </p:txBody>
      </p:sp>
    </p:spTree>
    <p:extLst>
      <p:ext uri="{BB962C8B-B14F-4D97-AF65-F5344CB8AC3E}">
        <p14:creationId xmlns:p14="http://schemas.microsoft.com/office/powerpoint/2010/main" val="154022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F7A-6F9D-4DC4-A893-9DDEB097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3. Be Brave; Act Like 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B7E5-0267-40EF-BEE2-861FDB82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The Corinthians needed to be told to act like men (adults), because they were shamefully acting like children (1 Cor. 3:1-2; 14:20). </a:t>
            </a:r>
          </a:p>
          <a:p>
            <a:endParaRPr lang="en-US" sz="800" b="1" dirty="0"/>
          </a:p>
          <a:p>
            <a:r>
              <a:rPr lang="en-US" sz="2800" b="1" dirty="0"/>
              <a:t>They needed to be brave (2 Tim. 1:7). </a:t>
            </a:r>
          </a:p>
          <a:p>
            <a:r>
              <a:rPr lang="en-US" sz="2800" b="1" dirty="0"/>
              <a:t>Cowards have their place in the lake of fire </a:t>
            </a:r>
            <a:br>
              <a:rPr lang="en-US" sz="2800" b="1" dirty="0"/>
            </a:br>
            <a:r>
              <a:rPr lang="en-US" sz="2800" b="1" dirty="0"/>
              <a:t>(Rev. 21:8). </a:t>
            </a:r>
          </a:p>
        </p:txBody>
      </p:sp>
    </p:spTree>
    <p:extLst>
      <p:ext uri="{BB962C8B-B14F-4D97-AF65-F5344CB8AC3E}">
        <p14:creationId xmlns:p14="http://schemas.microsoft.com/office/powerpoint/2010/main" val="136153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F7A-6F9D-4DC4-A893-9DDEB097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4. Be Strong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B7E5-0267-40EF-BEE2-861FDB82E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2068"/>
            <a:ext cx="7772400" cy="3940680"/>
          </a:xfrm>
        </p:spPr>
        <p:txBody>
          <a:bodyPr>
            <a:normAutofit/>
          </a:bodyPr>
          <a:lstStyle/>
          <a:p>
            <a:r>
              <a:rPr lang="en-US" sz="2800" b="1" dirty="0"/>
              <a:t>The Christian’s strength does not come from himself, but from his Lord.</a:t>
            </a:r>
          </a:p>
          <a:p>
            <a:r>
              <a:rPr lang="en-US" sz="2800" b="1" i="1" dirty="0"/>
              <a:t>“Be strong in the Lord and in the power of His might” </a:t>
            </a:r>
            <a:r>
              <a:rPr lang="en-US" sz="2800" b="1" dirty="0"/>
              <a:t>(Eph. 6:10).</a:t>
            </a:r>
            <a:r>
              <a:rPr lang="en-US" sz="2800" b="1" i="1" dirty="0"/>
              <a:t> </a:t>
            </a:r>
            <a:endParaRPr lang="en-US" sz="2800" b="1" dirty="0"/>
          </a:p>
          <a:p>
            <a:r>
              <a:rPr lang="en-US" sz="2800" b="1" i="1" dirty="0"/>
              <a:t>“Be strong in the grace that is in Christ Jesus”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/>
              <a:t>(2 Tim. 2:1).</a:t>
            </a:r>
          </a:p>
          <a:p>
            <a:r>
              <a:rPr lang="en-US" sz="2800" b="1" i="1" dirty="0"/>
              <a:t>“Strengthened with all might, according to His glorious power”</a:t>
            </a:r>
            <a:r>
              <a:rPr lang="en-US" sz="2800" b="1" dirty="0"/>
              <a:t> (Col. 1:11). </a:t>
            </a:r>
          </a:p>
        </p:txBody>
      </p:sp>
    </p:spTree>
    <p:extLst>
      <p:ext uri="{BB962C8B-B14F-4D97-AF65-F5344CB8AC3E}">
        <p14:creationId xmlns:p14="http://schemas.microsoft.com/office/powerpoint/2010/main" val="170124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F7A-6F9D-4DC4-A893-9DDEB097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5. Act In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B7E5-0267-40EF-BEE2-861FDB82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Echoes Paul’s teaching on the superiority of love (1 Cor. 13). </a:t>
            </a:r>
          </a:p>
          <a:p>
            <a:pPr lvl="0"/>
            <a:r>
              <a:rPr lang="en-US" sz="2800" b="1" dirty="0"/>
              <a:t>Echoes the Lord’s teaching regarding the greatest command (Mark 12:29-31). </a:t>
            </a:r>
          </a:p>
          <a:p>
            <a:pPr lvl="0"/>
            <a:r>
              <a:rPr lang="en-US" sz="2800" b="1" dirty="0"/>
              <a:t>The other apostles placed a high premium on love (1 Pet. 4:8; 1 John 4:7). </a:t>
            </a:r>
          </a:p>
        </p:txBody>
      </p:sp>
    </p:spTree>
    <p:extLst>
      <p:ext uri="{BB962C8B-B14F-4D97-AF65-F5344CB8AC3E}">
        <p14:creationId xmlns:p14="http://schemas.microsoft.com/office/powerpoint/2010/main" val="422619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F7A-6F9D-4DC4-A893-9DDEB097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5. Act In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B7E5-0267-40EF-BEE2-861FDB82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Love balances everything else in this list.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b="1" dirty="0"/>
              <a:t>It keeps our </a:t>
            </a:r>
            <a:r>
              <a:rPr lang="en-US" sz="2800" b="1" i="1" dirty="0"/>
              <a:t>watchfulness</a:t>
            </a:r>
            <a:r>
              <a:rPr lang="en-US" sz="2800" b="1" dirty="0"/>
              <a:t> from becoming harsh judging of others. </a:t>
            </a:r>
          </a:p>
          <a:p>
            <a:r>
              <a:rPr lang="en-US" sz="2800" b="1" dirty="0"/>
              <a:t>It keeps our </a:t>
            </a:r>
            <a:r>
              <a:rPr lang="en-US" sz="2800" b="1" i="1" dirty="0"/>
              <a:t>firmness</a:t>
            </a:r>
            <a:r>
              <a:rPr lang="en-US" sz="2800" b="1" dirty="0"/>
              <a:t> from becoming hardness.</a:t>
            </a:r>
          </a:p>
          <a:p>
            <a:r>
              <a:rPr lang="en-US" sz="2800" b="1" dirty="0"/>
              <a:t>It keeps our </a:t>
            </a:r>
            <a:r>
              <a:rPr lang="en-US" sz="2800" b="1" i="1" dirty="0"/>
              <a:t>courage</a:t>
            </a:r>
            <a:r>
              <a:rPr lang="en-US" sz="2800" b="1" dirty="0"/>
              <a:t> from becoming harshness. </a:t>
            </a:r>
          </a:p>
          <a:p>
            <a:r>
              <a:rPr lang="en-US" sz="2800" b="1" dirty="0"/>
              <a:t>It keeps our </a:t>
            </a:r>
            <a:r>
              <a:rPr lang="en-US" sz="2800" b="1" i="1" dirty="0"/>
              <a:t>strength</a:t>
            </a:r>
            <a:r>
              <a:rPr lang="en-US" sz="2800" b="1" dirty="0"/>
              <a:t> from becoming arrogance.</a:t>
            </a:r>
          </a:p>
        </p:txBody>
      </p:sp>
    </p:spTree>
    <p:extLst>
      <p:ext uri="{BB962C8B-B14F-4D97-AF65-F5344CB8AC3E}">
        <p14:creationId xmlns:p14="http://schemas.microsoft.com/office/powerpoint/2010/main" val="282446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AF7A-6F9D-4DC4-A893-9DDEB0979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98782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Principles For Powerful Living</a:t>
            </a:r>
            <a:br>
              <a:rPr lang="en-US" sz="4000" b="1" dirty="0">
                <a:latin typeface="+mn-lt"/>
              </a:rPr>
            </a:br>
            <a:r>
              <a:rPr lang="en-US" sz="3200" b="1" dirty="0">
                <a:latin typeface="+mn-lt"/>
              </a:rPr>
              <a:t>1 Corinthians 16:13-14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B7E5-0267-40EF-BEE2-861FDB82E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09461"/>
            <a:ext cx="7772400" cy="2981740"/>
          </a:xfrm>
        </p:spPr>
        <p:txBody>
          <a:bodyPr>
            <a:normAutofit/>
          </a:bodyPr>
          <a:lstStyle/>
          <a:p>
            <a:r>
              <a:rPr lang="en-US" sz="3000" b="1" dirty="0"/>
              <a:t>Watch; Be on the Alert</a:t>
            </a:r>
            <a:endParaRPr lang="en-US" sz="3000" dirty="0"/>
          </a:p>
          <a:p>
            <a:r>
              <a:rPr lang="en-US" sz="3000" b="1" dirty="0"/>
              <a:t>Stand Firm in the Faith</a:t>
            </a:r>
            <a:endParaRPr lang="en-US" sz="3000" dirty="0"/>
          </a:p>
          <a:p>
            <a:r>
              <a:rPr lang="en-US" sz="3000" b="1" dirty="0"/>
              <a:t>Be Brave</a:t>
            </a:r>
            <a:r>
              <a:rPr lang="en-US" sz="3000" dirty="0"/>
              <a:t> </a:t>
            </a:r>
          </a:p>
          <a:p>
            <a:r>
              <a:rPr lang="en-US" sz="3000" b="1" dirty="0"/>
              <a:t>Be Strong</a:t>
            </a:r>
            <a:endParaRPr lang="en-US" sz="3000" dirty="0"/>
          </a:p>
          <a:p>
            <a:r>
              <a:rPr lang="en-US" sz="3000" b="1" dirty="0"/>
              <a:t>Let Everything We Do Be Done In Love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6308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33</TotalTime>
  <Words>345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Celestial</vt:lpstr>
      <vt:lpstr>Office Theme</vt:lpstr>
      <vt:lpstr>1_Celestial</vt:lpstr>
      <vt:lpstr>PowerPoint Presentation</vt:lpstr>
      <vt:lpstr>Principles For Powerful Living</vt:lpstr>
      <vt:lpstr>1. Watch; Be On the Alert</vt:lpstr>
      <vt:lpstr>2. Stand Fast/Firm in the Faith</vt:lpstr>
      <vt:lpstr>3. Be Brave; Act Like Men</vt:lpstr>
      <vt:lpstr>4. Be Strong</vt:lpstr>
      <vt:lpstr>5. Act In Love</vt:lpstr>
      <vt:lpstr>5. Act In Love</vt:lpstr>
      <vt:lpstr>Principles For Powerful Living 1 Corinthians 16:13-14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For Powerful Living</dc:title>
  <dc:creator>Heath Rogers</dc:creator>
  <cp:lastModifiedBy>Heath Rogers</cp:lastModifiedBy>
  <cp:revision>12</cp:revision>
  <dcterms:created xsi:type="dcterms:W3CDTF">2017-08-16T18:22:48Z</dcterms:created>
  <dcterms:modified xsi:type="dcterms:W3CDTF">2017-08-18T13:11:01Z</dcterms:modified>
</cp:coreProperties>
</file>