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6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68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8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3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68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1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9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79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71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0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62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11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8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1128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559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6665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914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879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2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0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4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4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2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6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32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9591-890C-4500-BE70-FDD5E3BE6BF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B09AAB-6BEE-4D57-B88B-8B6B2BC1F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1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61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20D4-2C11-4A0D-8984-22E6A833C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2298518"/>
            <a:ext cx="5826719" cy="164630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“Let Us”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BF412-A3C4-43A9-82DE-AF9071464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Collective Encouragements from the Book of Hebrews</a:t>
            </a:r>
          </a:p>
        </p:txBody>
      </p:sp>
    </p:spTree>
    <p:extLst>
      <p:ext uri="{BB962C8B-B14F-4D97-AF65-F5344CB8AC3E}">
        <p14:creationId xmlns:p14="http://schemas.microsoft.com/office/powerpoint/2010/main" val="23656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3F0FB-33E7-4B97-B5EA-AD429A78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Let 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E078F-CBFC-4A55-B8AE-6158EAE64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16766"/>
            <a:ext cx="6347714" cy="442459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Come Boldly To the Throne of Grace (Heb. 4:16)</a:t>
            </a:r>
          </a:p>
          <a:p>
            <a:pPr>
              <a:buClr>
                <a:schemeClr val="accent1">
                  <a:lumMod val="50000"/>
                </a:schemeClr>
              </a:buClr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Remain Faithful To Our Confession (10:23)</a:t>
            </a:r>
          </a:p>
          <a:p>
            <a:pPr>
              <a:buClr>
                <a:schemeClr val="accent1">
                  <a:lumMod val="50000"/>
                </a:schemeClr>
              </a:buClr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Go On To Perfection (5:12-6:1)</a:t>
            </a:r>
          </a:p>
          <a:p>
            <a:pPr>
              <a:buClr>
                <a:schemeClr val="accent1">
                  <a:lumMod val="50000"/>
                </a:schemeClr>
              </a:buClr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Consider One Another (10:24-25)</a:t>
            </a:r>
          </a:p>
          <a:p>
            <a:pPr>
              <a:buClr>
                <a:schemeClr val="accent1">
                  <a:lumMod val="50000"/>
                </a:schemeClr>
              </a:buClr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Continually Offer Worship (12:28; 13:15)</a:t>
            </a:r>
          </a:p>
        </p:txBody>
      </p:sp>
    </p:spTree>
    <p:extLst>
      <p:ext uri="{BB962C8B-B14F-4D97-AF65-F5344CB8AC3E}">
        <p14:creationId xmlns:p14="http://schemas.microsoft.com/office/powerpoint/2010/main" val="328274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26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1_Office Theme</vt:lpstr>
      <vt:lpstr>Facet</vt:lpstr>
      <vt:lpstr>PowerPoint Presentation</vt:lpstr>
      <vt:lpstr>“Let Us”</vt:lpstr>
      <vt:lpstr>Let Us…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“Let Us”</dc:title>
  <dc:creator>Heath Rogers</dc:creator>
  <cp:lastModifiedBy>Heath Rogers</cp:lastModifiedBy>
  <cp:revision>4</cp:revision>
  <dcterms:created xsi:type="dcterms:W3CDTF">2017-08-16T15:43:36Z</dcterms:created>
  <dcterms:modified xsi:type="dcterms:W3CDTF">2017-08-18T13:08:48Z</dcterms:modified>
</cp:coreProperties>
</file>