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56" r:id="rId4"/>
    <p:sldId id="258" r:id="rId5"/>
    <p:sldId id="265" r:id="rId6"/>
    <p:sldId id="261" r:id="rId7"/>
    <p:sldId id="262" r:id="rId8"/>
    <p:sldId id="263" r:id="rId9"/>
    <p:sldId id="264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4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0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0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46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15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63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3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54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00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5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4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69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02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5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5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6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2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6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998-9EF6-4164-B572-E617130F0380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F1A47-E747-4C13-B9E1-F1CFC38B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063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25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foreitsnews.com/contributor/upload/438060/images/bible%20question%20mark.jpg">
            <a:extLst>
              <a:ext uri="{FF2B5EF4-FFF2-40B4-BE49-F238E27FC236}">
                <a16:creationId xmlns:a16="http://schemas.microsoft.com/office/drawing/2014/main" id="{4037D52B-7302-447F-AC96-D93EBEE8D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48" y="1826728"/>
            <a:ext cx="5433392" cy="479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D61061-412C-4D7B-B1EB-B02196442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71788"/>
            <a:ext cx="7772400" cy="2005151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+mn-lt"/>
              </a:rPr>
              <a:t>Whatever Happened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To Sin?</a:t>
            </a:r>
          </a:p>
        </p:txBody>
      </p:sp>
    </p:spTree>
    <p:extLst>
      <p:ext uri="{BB962C8B-B14F-4D97-AF65-F5344CB8AC3E}">
        <p14:creationId xmlns:p14="http://schemas.microsoft.com/office/powerpoint/2010/main" val="52001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latinamericanstudies.org/united-states/Jamestown-fort.jpg">
            <a:extLst>
              <a:ext uri="{FF2B5EF4-FFF2-40B4-BE49-F238E27FC236}">
                <a16:creationId xmlns:a16="http://schemas.microsoft.com/office/drawing/2014/main" id="{2F0EC9E8-1916-4547-977B-C48F7E27C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9463"/>
            <a:ext cx="9144000" cy="529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20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21BE-1338-472F-A100-6F510E14B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rgbClr val="FFFF00"/>
                </a:solidFill>
                <a:latin typeface="+mn-lt"/>
              </a:rPr>
              <a:t>Sin is Serious!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3B03F-4B36-4EA3-AA8E-7597DF078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Bible reveals sin for what it really is.</a:t>
            </a:r>
          </a:p>
          <a:p>
            <a:pPr lvl="1"/>
            <a:r>
              <a:rPr lang="en-US" sz="3200" b="1" dirty="0">
                <a:solidFill>
                  <a:srgbClr val="FFFF00"/>
                </a:solidFill>
              </a:rPr>
              <a:t>Romans 7:13 </a:t>
            </a:r>
          </a:p>
          <a:p>
            <a:endParaRPr lang="en-US" sz="800" b="1" dirty="0"/>
          </a:p>
          <a:p>
            <a:r>
              <a:rPr lang="en-US" sz="3200" b="1" dirty="0"/>
              <a:t>The devil always tries to minimize the seriousness of our sin.</a:t>
            </a:r>
          </a:p>
          <a:p>
            <a:pPr lvl="1"/>
            <a:r>
              <a:rPr lang="en-US" sz="3200" b="1" dirty="0">
                <a:solidFill>
                  <a:srgbClr val="FFFF00"/>
                </a:solidFill>
              </a:rPr>
              <a:t>Genesis 2:15-17; 3:1-5</a:t>
            </a:r>
          </a:p>
        </p:txBody>
      </p:sp>
    </p:spTree>
    <p:extLst>
      <p:ext uri="{BB962C8B-B14F-4D97-AF65-F5344CB8AC3E}">
        <p14:creationId xmlns:p14="http://schemas.microsoft.com/office/powerpoint/2010/main" val="418557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1F323-B7C6-4892-A471-FA531151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0944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How Do We Minimize the Seriousness of Sin?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DF697-688C-4FA9-8AB5-EA44F9529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7581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Familiarity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Euphemisms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Humor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Pop Psychology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False Doctrine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Comparisons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2502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AC40D-1F10-4A23-B15F-A2B0BBD06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3AE1D-F821-49CD-BE65-64745D4EE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730" y="1931641"/>
            <a:ext cx="6686557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Greed		</a:t>
            </a:r>
          </a:p>
          <a:p>
            <a:r>
              <a:rPr lang="en-US" sz="3200" b="1" dirty="0"/>
              <a:t>White Lies	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/>
              <a:t>Envy		</a:t>
            </a:r>
          </a:p>
          <a:p>
            <a:r>
              <a:rPr lang="en-US" sz="3200" b="1" dirty="0"/>
              <a:t>Gossip		</a:t>
            </a:r>
          </a:p>
          <a:p>
            <a:r>
              <a:rPr lang="en-US" sz="3200" b="1" dirty="0"/>
              <a:t>Cowardice	</a:t>
            </a:r>
          </a:p>
          <a:p>
            <a:r>
              <a:rPr lang="en-US" sz="3200" b="1" dirty="0"/>
              <a:t>Indifference	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AC40D-1F10-4A23-B15F-A2B0BBD067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The Sins That Killed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3AE1D-F821-49CD-BE65-64745D4EE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730" y="1931641"/>
            <a:ext cx="607695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Greed		</a:t>
            </a:r>
            <a:r>
              <a:rPr lang="en-US" sz="3200" b="1" dirty="0">
                <a:solidFill>
                  <a:srgbClr val="FF0000"/>
                </a:solidFill>
              </a:rPr>
              <a:t>Matt. 26:15</a:t>
            </a:r>
            <a:endParaRPr lang="en-US" sz="3200" b="1" dirty="0"/>
          </a:p>
          <a:p>
            <a:r>
              <a:rPr lang="en-US" sz="3200" b="1" dirty="0"/>
              <a:t>White Lies	</a:t>
            </a:r>
            <a:r>
              <a:rPr lang="en-US" sz="3200" b="1" dirty="0">
                <a:solidFill>
                  <a:srgbClr val="FF0000"/>
                </a:solidFill>
              </a:rPr>
              <a:t>Matt. 26:60</a:t>
            </a:r>
          </a:p>
          <a:p>
            <a:r>
              <a:rPr lang="en-US" sz="3200" b="1" dirty="0"/>
              <a:t>Envy		</a:t>
            </a:r>
            <a:r>
              <a:rPr lang="en-US" sz="3200" b="1" dirty="0">
                <a:solidFill>
                  <a:srgbClr val="FF0000"/>
                </a:solidFill>
              </a:rPr>
              <a:t>Matt. 27:18</a:t>
            </a:r>
            <a:endParaRPr lang="en-US" sz="3200" b="1" dirty="0"/>
          </a:p>
          <a:p>
            <a:r>
              <a:rPr lang="en-US" sz="3200" b="1" dirty="0"/>
              <a:t>Gossip		</a:t>
            </a:r>
            <a:r>
              <a:rPr lang="en-US" sz="3200" b="1" dirty="0">
                <a:solidFill>
                  <a:srgbClr val="FF0000"/>
                </a:solidFill>
              </a:rPr>
              <a:t>Matt. 27:20</a:t>
            </a:r>
            <a:endParaRPr lang="en-US" sz="3200" b="1" dirty="0"/>
          </a:p>
          <a:p>
            <a:r>
              <a:rPr lang="en-US" sz="3200" b="1" dirty="0"/>
              <a:t>Cowardice	</a:t>
            </a:r>
            <a:r>
              <a:rPr lang="en-US" sz="3200" b="1" dirty="0">
                <a:solidFill>
                  <a:srgbClr val="FF0000"/>
                </a:solidFill>
              </a:rPr>
              <a:t>Matt. 27:22-24</a:t>
            </a:r>
            <a:endParaRPr lang="en-US" sz="3200" b="1" dirty="0"/>
          </a:p>
          <a:p>
            <a:r>
              <a:rPr lang="en-US" sz="3200" b="1" dirty="0"/>
              <a:t>Indifference	</a:t>
            </a:r>
            <a:r>
              <a:rPr lang="en-US" sz="3200" b="1" dirty="0">
                <a:solidFill>
                  <a:srgbClr val="FF0000"/>
                </a:solidFill>
              </a:rPr>
              <a:t>Luke 23:35</a:t>
            </a:r>
          </a:p>
        </p:txBody>
      </p:sp>
    </p:spTree>
    <p:extLst>
      <p:ext uri="{BB962C8B-B14F-4D97-AF65-F5344CB8AC3E}">
        <p14:creationId xmlns:p14="http://schemas.microsoft.com/office/powerpoint/2010/main" val="4227806751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1F323-B7C6-4892-A471-FA531151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rgbClr val="FFFF00"/>
                </a:solidFill>
                <a:latin typeface="+mn-lt"/>
              </a:rPr>
              <a:t>Sin is Seriousness!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DF697-688C-4FA9-8AB5-EA44F9529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Sin is a violation against God’s will and God’s nature.</a:t>
            </a:r>
          </a:p>
          <a:p>
            <a:endParaRPr lang="en-US" sz="800" b="1" dirty="0"/>
          </a:p>
          <a:p>
            <a:r>
              <a:rPr lang="en-US" sz="3200" b="1" dirty="0"/>
              <a:t>The wages of sin are always death.</a:t>
            </a:r>
          </a:p>
          <a:p>
            <a:endParaRPr lang="en-US" sz="800" b="1" dirty="0"/>
          </a:p>
          <a:p>
            <a:r>
              <a:rPr lang="en-US" sz="3200" b="1" dirty="0"/>
              <a:t>Jesus gave His life on the cross so we could be saved from our sins.</a:t>
            </a:r>
          </a:p>
          <a:p>
            <a:endParaRPr lang="en-US" sz="800" b="1" dirty="0"/>
          </a:p>
          <a:p>
            <a:r>
              <a:rPr lang="en-US" sz="3200" b="1" dirty="0"/>
              <a:t>Why not obey the gospel today!</a:t>
            </a:r>
          </a:p>
        </p:txBody>
      </p:sp>
    </p:spTree>
    <p:extLst>
      <p:ext uri="{BB962C8B-B14F-4D97-AF65-F5344CB8AC3E}">
        <p14:creationId xmlns:p14="http://schemas.microsoft.com/office/powerpoint/2010/main" val="209902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18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104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Whatever Happened  To Sin?</vt:lpstr>
      <vt:lpstr>PowerPoint Presentation</vt:lpstr>
      <vt:lpstr>Sin is Serious!</vt:lpstr>
      <vt:lpstr>How Do We Minimize the Seriousness of Sin?</vt:lpstr>
      <vt:lpstr>PowerPoint Presentation</vt:lpstr>
      <vt:lpstr>The Sins That Killed Jesus</vt:lpstr>
      <vt:lpstr>Sin is Seriousness!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Whatever Happened To Sin?</dc:title>
  <dc:creator>Heath Rogers</dc:creator>
  <cp:lastModifiedBy>Heath Rogers</cp:lastModifiedBy>
  <cp:revision>9</cp:revision>
  <dcterms:created xsi:type="dcterms:W3CDTF">2017-08-03T22:14:17Z</dcterms:created>
  <dcterms:modified xsi:type="dcterms:W3CDTF">2017-08-05T19:49:02Z</dcterms:modified>
</cp:coreProperties>
</file>