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40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5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3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45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59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49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27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93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78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49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3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00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02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95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2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0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1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1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6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2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4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0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150A6-7149-4776-99B4-7B3F84486BE1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9CFFE-1D2F-429A-941C-2FCE1712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78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6594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DA5EA-EC6A-4A0D-8EFE-82439A2C06E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Endure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9EEC-D14A-49B3-A382-043AD76B6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/>
          <a:lstStyle/>
          <a:p>
            <a:r>
              <a:rPr lang="en-US" b="1" dirty="0"/>
              <a:t>Endure Hardships (2 Tim. 2:3-4).</a:t>
            </a:r>
          </a:p>
          <a:p>
            <a:endParaRPr lang="en-US" sz="800" b="1" dirty="0"/>
          </a:p>
          <a:p>
            <a:r>
              <a:rPr lang="en-US" b="1" dirty="0"/>
              <a:t>Life isn’t easy, at any age.</a:t>
            </a:r>
          </a:p>
          <a:p>
            <a:r>
              <a:rPr lang="en-US" b="1" dirty="0"/>
              <a:t>We can complain, we can quit - or we can endure!</a:t>
            </a:r>
          </a:p>
        </p:txBody>
      </p:sp>
    </p:spTree>
    <p:extLst>
      <p:ext uri="{BB962C8B-B14F-4D97-AF65-F5344CB8AC3E}">
        <p14:creationId xmlns:p14="http://schemas.microsoft.com/office/powerpoint/2010/main" val="403593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DA5EA-EC6A-4A0D-8EFE-82439A2C06E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Show Diligence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9EEC-D14A-49B3-A382-043AD76B6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4"/>
            <a:ext cx="7886700" cy="4641437"/>
          </a:xfrm>
        </p:spPr>
        <p:txBody>
          <a:bodyPr/>
          <a:lstStyle/>
          <a:p>
            <a:r>
              <a:rPr lang="en-US" b="1" dirty="0"/>
              <a:t>2 Timothy 2:15</a:t>
            </a:r>
          </a:p>
          <a:p>
            <a:pPr lvl="1"/>
            <a:r>
              <a:rPr lang="en-US" b="1" i="1" dirty="0"/>
              <a:t>“Be diligent to present yourself approved to God” </a:t>
            </a:r>
            <a:r>
              <a:rPr lang="en-US" b="1" dirty="0"/>
              <a:t>(NKJV, NASB)</a:t>
            </a:r>
          </a:p>
          <a:p>
            <a:pPr lvl="1"/>
            <a:r>
              <a:rPr lang="en-US" b="1" i="1" dirty="0"/>
              <a:t>“Do your best to present yourself to God as one approved”</a:t>
            </a:r>
            <a:r>
              <a:rPr lang="en-US" b="1" dirty="0"/>
              <a:t> (ESV)</a:t>
            </a:r>
          </a:p>
          <a:p>
            <a:endParaRPr lang="en-US" sz="800" b="1" dirty="0"/>
          </a:p>
          <a:p>
            <a:r>
              <a:rPr lang="en-US" b="1" dirty="0"/>
              <a:t>Translated from the Greek word </a:t>
            </a:r>
            <a:r>
              <a:rPr lang="en-US" b="1" i="1" dirty="0" err="1"/>
              <a:t>spoudazo</a:t>
            </a:r>
            <a:r>
              <a:rPr lang="en-US" b="1" dirty="0"/>
              <a:t> which means “to hasten to do a thing, to exert oneself, endeavor, give diligence” (Vine’s).</a:t>
            </a:r>
          </a:p>
          <a:p>
            <a:r>
              <a:rPr lang="en-US" b="1" dirty="0"/>
              <a:t>Timothy was to exercise himself toward godliness (1 Tim. 4:7-8). </a:t>
            </a:r>
          </a:p>
        </p:txBody>
      </p:sp>
    </p:spTree>
    <p:extLst>
      <p:ext uri="{BB962C8B-B14F-4D97-AF65-F5344CB8AC3E}">
        <p14:creationId xmlns:p14="http://schemas.microsoft.com/office/powerpoint/2010/main" val="283770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9733-4B82-4B90-9C8D-E3EC0E99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Let No One Despise Your Youth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EC136-9E54-44F4-892D-BF6E3A1CF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Show Respect To Others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Flee Sinful Situations and Ideas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Hold On To and Follow the Pattern Set Forth in God’s Word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Endure Through the Challenges of Life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Show Diligence</a:t>
            </a:r>
          </a:p>
        </p:txBody>
      </p:sp>
    </p:spTree>
    <p:extLst>
      <p:ext uri="{BB962C8B-B14F-4D97-AF65-F5344CB8AC3E}">
        <p14:creationId xmlns:p14="http://schemas.microsoft.com/office/powerpoint/2010/main" val="315103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372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41797-D9CF-4D2B-9024-92CECB4689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89115"/>
            <a:ext cx="7772400" cy="119083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Timothy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31219C-C496-4FA2-8704-344984B66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972024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b="1" i="1" dirty="0">
                <a:solidFill>
                  <a:schemeClr val="bg1"/>
                </a:solidFill>
              </a:rPr>
              <a:t>“Let No One Despise Your Youth”</a:t>
            </a:r>
          </a:p>
        </p:txBody>
      </p:sp>
    </p:spTree>
    <p:extLst>
      <p:ext uri="{BB962C8B-B14F-4D97-AF65-F5344CB8AC3E}">
        <p14:creationId xmlns:p14="http://schemas.microsoft.com/office/powerpoint/2010/main" val="130548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A30DB-4037-4710-A03E-367458D72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Timothy introduced in Acts 16:1-3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A8B60-092C-4C14-9337-6A9A6C739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He was a native of one of the cities of Pisidia, most likely Lystra. </a:t>
            </a:r>
          </a:p>
          <a:p>
            <a:pPr lvl="0"/>
            <a:r>
              <a:rPr lang="en-US" dirty="0"/>
              <a:t>His father was Greek (not a convert to Judaism), but his mother (Eunice) was Jewish.</a:t>
            </a:r>
          </a:p>
          <a:p>
            <a:pPr lvl="0"/>
            <a:r>
              <a:rPr lang="en-US" dirty="0"/>
              <a:t>Timothy was not </a:t>
            </a:r>
            <a:r>
              <a:rPr lang="en-US" i="1" dirty="0"/>
              <a:t>circumcised</a:t>
            </a:r>
            <a:r>
              <a:rPr lang="en-US" dirty="0"/>
              <a:t>, but he was raised with a knowledge of the Scriptures and had developed a </a:t>
            </a:r>
            <a:r>
              <a:rPr lang="en-US" i="1" dirty="0"/>
              <a:t>genuine faith</a:t>
            </a:r>
            <a:r>
              <a:rPr lang="en-US" dirty="0"/>
              <a:t> (2 Tim. 1:5, 3:15). </a:t>
            </a:r>
          </a:p>
          <a:p>
            <a:pPr lvl="0"/>
            <a:r>
              <a:rPr lang="en-US" dirty="0"/>
              <a:t>As a young man, Timothy had a character that caused him to be </a:t>
            </a:r>
            <a:r>
              <a:rPr lang="en-US" i="1" dirty="0"/>
              <a:t>“well spoken of by the brethren.” </a:t>
            </a:r>
            <a:endParaRPr lang="en-US" dirty="0"/>
          </a:p>
          <a:p>
            <a:r>
              <a:rPr lang="en-US" dirty="0"/>
              <a:t>Paul was so impressed with him that he took Timothy with him on his journey. </a:t>
            </a:r>
          </a:p>
        </p:txBody>
      </p:sp>
    </p:spTree>
    <p:extLst>
      <p:ext uri="{BB962C8B-B14F-4D97-AF65-F5344CB8AC3E}">
        <p14:creationId xmlns:p14="http://schemas.microsoft.com/office/powerpoint/2010/main" val="2170479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A30DB-4037-4710-A03E-367458D72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Paul and Timothy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A8B60-092C-4C14-9337-6A9A6C739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“For this reason I have sent Timothy to you, who is my beloved and faithful son in the Lord, who will remind you of my ways in Christ, as I teach everywhere in every church” (1 Cor. 4:17).</a:t>
            </a:r>
          </a:p>
        </p:txBody>
      </p:sp>
    </p:spTree>
    <p:extLst>
      <p:ext uri="{BB962C8B-B14F-4D97-AF65-F5344CB8AC3E}">
        <p14:creationId xmlns:p14="http://schemas.microsoft.com/office/powerpoint/2010/main" val="221718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A30DB-4037-4710-A03E-367458D72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Paul and Timothy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A8B60-092C-4C14-9337-6A9A6C739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“But I trust in the Lord Jesus to send Timothy to you shortly, that I also may be encouraged when I know your state. For I have no one like-minded, who will sincerely care for your state. For all seek their own, not the things which are of Christ Jesus. But you know his proven character, that as a son with his father he served with me in the gospel” (Phil. 2:19-22).</a:t>
            </a:r>
          </a:p>
        </p:txBody>
      </p:sp>
    </p:spTree>
    <p:extLst>
      <p:ext uri="{BB962C8B-B14F-4D97-AF65-F5344CB8AC3E}">
        <p14:creationId xmlns:p14="http://schemas.microsoft.com/office/powerpoint/2010/main" val="257445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ww.corporateculturepros.com/wp-content/uploads/2010/08/Group+Of+Young+People.jpg">
            <a:extLst>
              <a:ext uri="{FF2B5EF4-FFF2-40B4-BE49-F238E27FC236}">
                <a16:creationId xmlns:a16="http://schemas.microsoft.com/office/drawing/2014/main" id="{6B43B56E-48C1-4AB9-A91D-C2337365A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177291"/>
            <a:ext cx="6096000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8D50B-FA65-4D0C-BED3-889889C15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“Let No One Despise Your Youth”</a:t>
            </a:r>
          </a:p>
        </p:txBody>
      </p:sp>
    </p:spTree>
    <p:extLst>
      <p:ext uri="{BB962C8B-B14F-4D97-AF65-F5344CB8AC3E}">
        <p14:creationId xmlns:p14="http://schemas.microsoft.com/office/powerpoint/2010/main" val="155770758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DA5EA-EC6A-4A0D-8EFE-82439A2C06E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Be Respectful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9EEC-D14A-49B3-A382-043AD76B6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/>
          <a:lstStyle/>
          <a:p>
            <a:r>
              <a:rPr lang="en-US" b="1" dirty="0"/>
              <a:t>1 Timothy 5:1-2</a:t>
            </a:r>
          </a:p>
          <a:p>
            <a:endParaRPr lang="en-US" sz="800" b="1" dirty="0"/>
          </a:p>
          <a:p>
            <a:r>
              <a:rPr lang="en-US" b="1" dirty="0"/>
              <a:t>There is never a reason to be rude to others.</a:t>
            </a:r>
          </a:p>
          <a:p>
            <a:r>
              <a:rPr lang="en-US" b="1" dirty="0"/>
              <a:t>We are to love and give preference to one another (Rom. 12:9-10).</a:t>
            </a:r>
          </a:p>
          <a:p>
            <a:r>
              <a:rPr lang="en-US" b="1" dirty="0"/>
              <a:t>We are to </a:t>
            </a:r>
            <a:r>
              <a:rPr lang="en-US" b="1" i="1" dirty="0"/>
              <a:t>“honor all people, love the brotherhood” </a:t>
            </a:r>
            <a:r>
              <a:rPr lang="en-US" b="1" dirty="0"/>
              <a:t>(1 Pet. 2:17). </a:t>
            </a:r>
          </a:p>
        </p:txBody>
      </p:sp>
    </p:spTree>
    <p:extLst>
      <p:ext uri="{BB962C8B-B14F-4D97-AF65-F5344CB8AC3E}">
        <p14:creationId xmlns:p14="http://schemas.microsoft.com/office/powerpoint/2010/main" val="3278958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DA5EA-EC6A-4A0D-8EFE-82439A2C06E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FLEE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9EEC-D14A-49B3-A382-043AD76B6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4649"/>
            <a:ext cx="7886700" cy="4351338"/>
          </a:xfrm>
        </p:spPr>
        <p:txBody>
          <a:bodyPr/>
          <a:lstStyle/>
          <a:p>
            <a:r>
              <a:rPr lang="en-US" b="1" dirty="0"/>
              <a:t>Translated from the Greek language, it means “to flee away, seek safety by flight” (Thayer). </a:t>
            </a:r>
          </a:p>
          <a:p>
            <a:endParaRPr lang="en-US" sz="800" b="1" dirty="0"/>
          </a:p>
          <a:p>
            <a:r>
              <a:rPr lang="en-US" b="1" dirty="0"/>
              <a:t>Arrogance and Covetousness (1 Tim. 6:3-11).</a:t>
            </a:r>
          </a:p>
          <a:p>
            <a:r>
              <a:rPr lang="en-US" b="1" dirty="0"/>
              <a:t>Youthful Lusts (2 Tim. 2:22; 1 Cor. 6:18). </a:t>
            </a:r>
          </a:p>
        </p:txBody>
      </p:sp>
    </p:spTree>
    <p:extLst>
      <p:ext uri="{BB962C8B-B14F-4D97-AF65-F5344CB8AC3E}">
        <p14:creationId xmlns:p14="http://schemas.microsoft.com/office/powerpoint/2010/main" val="243442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DA5EA-EC6A-4A0D-8EFE-82439A2C06E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Hold Fast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9EEC-D14A-49B3-A382-043AD76B6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/>
          <a:lstStyle/>
          <a:p>
            <a:r>
              <a:rPr lang="en-US" b="1" dirty="0"/>
              <a:t>The Pattern of Sound Words (2 Tim. 1:13). </a:t>
            </a:r>
          </a:p>
          <a:p>
            <a:pPr lvl="1"/>
            <a:r>
              <a:rPr lang="en-US" sz="2800" b="1" dirty="0"/>
              <a:t>The Greek word refers to a sketch that is to be used as an outline or model for imitation. </a:t>
            </a:r>
            <a:endParaRPr lang="en-US" b="1" dirty="0"/>
          </a:p>
          <a:p>
            <a:endParaRPr lang="en-US" sz="800" b="1" dirty="0"/>
          </a:p>
          <a:p>
            <a:r>
              <a:rPr lang="en-US" b="1" dirty="0"/>
              <a:t>Things Which You Have Learned (2 Tim. 3:14-15). </a:t>
            </a:r>
          </a:p>
        </p:txBody>
      </p:sp>
    </p:spTree>
    <p:extLst>
      <p:ext uri="{BB962C8B-B14F-4D97-AF65-F5344CB8AC3E}">
        <p14:creationId xmlns:p14="http://schemas.microsoft.com/office/powerpoint/2010/main" val="419978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550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1_Office Theme</vt:lpstr>
      <vt:lpstr>PowerPoint Presentation</vt:lpstr>
      <vt:lpstr>Timothy</vt:lpstr>
      <vt:lpstr>Timothy introduced in Acts 16:1-3</vt:lpstr>
      <vt:lpstr>Paul and Timothy</vt:lpstr>
      <vt:lpstr>Paul and Timothy</vt:lpstr>
      <vt:lpstr>“Let No One Despise Your Youth”</vt:lpstr>
      <vt:lpstr>1. Be Respectful</vt:lpstr>
      <vt:lpstr>2. FLEE</vt:lpstr>
      <vt:lpstr>3. Hold Fast</vt:lpstr>
      <vt:lpstr>4. Endure</vt:lpstr>
      <vt:lpstr>5. Show Diligence</vt:lpstr>
      <vt:lpstr>Let No One Despise Your Youth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Timothy</dc:title>
  <dc:creator>Heath Rogers</dc:creator>
  <cp:lastModifiedBy>Heath Rogers</cp:lastModifiedBy>
  <cp:revision>9</cp:revision>
  <dcterms:created xsi:type="dcterms:W3CDTF">2017-08-05T17:41:05Z</dcterms:created>
  <dcterms:modified xsi:type="dcterms:W3CDTF">2017-08-05T20:00:57Z</dcterms:modified>
</cp:coreProperties>
</file>