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2" r:id="rId2"/>
    <p:sldMasterId id="2147483714" r:id="rId3"/>
  </p:sldMasterIdLst>
  <p:sldIdLst>
    <p:sldId id="266" r:id="rId4"/>
    <p:sldId id="256" r:id="rId5"/>
    <p:sldId id="257" r:id="rId6"/>
    <p:sldId id="258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10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81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806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370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4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10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795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7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461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34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95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17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06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88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0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59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10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69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25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6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50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765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707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30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91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460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7571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9676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624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7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15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28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18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682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799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543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170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83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53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372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4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3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7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7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9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24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7833BC-46A0-44B0-BE6E-18A6CCDCBAB1}" type="datetimeFigureOut">
              <a:rPr lang="en-US" smtClean="0"/>
              <a:t>7/29/2017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D6A9D4-766B-4C4D-92A2-A8B0EDBD6C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759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 Rewarded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He was “justified” (James 2:21)</a:t>
            </a:r>
          </a:p>
          <a:p>
            <a:r>
              <a:rPr lang="en-US" sz="2800" b="1" dirty="0"/>
              <a:t>He was “honored” (Gen. 22:15-18)</a:t>
            </a:r>
          </a:p>
        </p:txBody>
      </p:sp>
    </p:spTree>
    <p:extLst>
      <p:ext uri="{BB962C8B-B14F-4D97-AF65-F5344CB8AC3E}">
        <p14:creationId xmlns:p14="http://schemas.microsoft.com/office/powerpoint/2010/main" val="18062195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Our Faith Rewarded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b="1" dirty="0"/>
              <a:t>We aren’t promised a son, but that we can be “children of God” (Rom. 8:16-17).</a:t>
            </a:r>
          </a:p>
          <a:p>
            <a:r>
              <a:rPr lang="en-US" sz="2800" b="1" dirty="0"/>
              <a:t>We aren’t promised a nation, but that we can be a part of a “holy nation” (1 Pet. 2:9).</a:t>
            </a:r>
          </a:p>
          <a:p>
            <a:r>
              <a:rPr lang="en-US" sz="2800" b="1" dirty="0"/>
              <a:t>If we have faith like Abraham, we will receive “the end of your faith – the salvation of your souls” (1 Pet. 1:9).</a:t>
            </a:r>
          </a:p>
        </p:txBody>
      </p:sp>
    </p:spTree>
    <p:extLst>
      <p:ext uri="{BB962C8B-B14F-4D97-AF65-F5344CB8AC3E}">
        <p14:creationId xmlns:p14="http://schemas.microsoft.com/office/powerpoint/2010/main" val="310613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3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92A30-01F7-469F-A4E4-BC1A65B44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/>
              <a:t>God Tests Abraham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58A8C-4340-4B10-9364-D6F55A3A71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Genesis 22:1-19</a:t>
            </a:r>
          </a:p>
        </p:txBody>
      </p:sp>
    </p:spTree>
    <p:extLst>
      <p:ext uri="{BB962C8B-B14F-4D97-AF65-F5344CB8AC3E}">
        <p14:creationId xmlns:p14="http://schemas.microsoft.com/office/powerpoint/2010/main" val="114570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3B359-92EF-40BF-8177-522156E41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Faith?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A0E91-59A0-4AB2-9C3C-6A9C9684D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946718" cy="3444997"/>
          </a:xfrm>
        </p:spPr>
        <p:txBody>
          <a:bodyPr>
            <a:normAutofit/>
          </a:bodyPr>
          <a:lstStyle/>
          <a:p>
            <a:r>
              <a:rPr lang="en-US" sz="2800" b="1" dirty="0"/>
              <a:t>Faith is belief in things not seen </a:t>
            </a:r>
            <a:r>
              <a:rPr lang="en-US" b="1" dirty="0"/>
              <a:t>(Heb. 11:1). </a:t>
            </a:r>
          </a:p>
          <a:p>
            <a:pPr lvl="1"/>
            <a:r>
              <a:rPr lang="en-US" sz="2400" b="1" dirty="0"/>
              <a:t>“Unshakable belief in undeniable truth.”</a:t>
            </a:r>
          </a:p>
          <a:p>
            <a:r>
              <a:rPr lang="en-US" sz="2800" b="1" dirty="0"/>
              <a:t>Faith is also trust (Heb. 11:6). </a:t>
            </a:r>
          </a:p>
          <a:p>
            <a:endParaRPr lang="en-US" sz="800" b="1" dirty="0"/>
          </a:p>
          <a:p>
            <a:r>
              <a:rPr lang="en-US" sz="2800" b="1" dirty="0"/>
              <a:t>Abraham’s faith was such that he was called “the friend of God” (James 2:23). </a:t>
            </a:r>
          </a:p>
        </p:txBody>
      </p:sp>
    </p:spTree>
    <p:extLst>
      <p:ext uri="{BB962C8B-B14F-4D97-AF65-F5344CB8AC3E}">
        <p14:creationId xmlns:p14="http://schemas.microsoft.com/office/powerpoint/2010/main" val="3296951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Unlimited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Genesis 12:1-4</a:t>
            </a:r>
          </a:p>
          <a:p>
            <a:r>
              <a:rPr lang="en-US" sz="2800" b="1" dirty="0"/>
              <a:t>Genesis 15:3-6</a:t>
            </a:r>
          </a:p>
          <a:p>
            <a:r>
              <a:rPr lang="en-US" sz="2800" b="1" dirty="0"/>
              <a:t>Genesis 18:9-14</a:t>
            </a:r>
          </a:p>
          <a:p>
            <a:r>
              <a:rPr lang="en-US" sz="2800" b="1" dirty="0"/>
              <a:t>Genesis 21:1-7</a:t>
            </a:r>
          </a:p>
          <a:p>
            <a:endParaRPr lang="en-US" sz="800" b="1" dirty="0"/>
          </a:p>
          <a:p>
            <a:r>
              <a:rPr lang="en-US" b="1" dirty="0"/>
              <a:t>“Is anything too hard for the Lord?” (Gen. 18:14)</a:t>
            </a:r>
          </a:p>
        </p:txBody>
      </p:sp>
    </p:spTree>
    <p:extLst>
      <p:ext uri="{BB962C8B-B14F-4D97-AF65-F5344CB8AC3E}">
        <p14:creationId xmlns:p14="http://schemas.microsoft.com/office/powerpoint/2010/main" val="3128862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Unshakable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BCB7C-590B-4056-A5E7-F41789208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2982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Unshakable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Fail (Luke 22:23)</a:t>
            </a:r>
          </a:p>
          <a:p>
            <a:r>
              <a:rPr lang="en-US" b="1" dirty="0"/>
              <a:t>Made void (Rom. 4:14)</a:t>
            </a:r>
          </a:p>
          <a:p>
            <a:r>
              <a:rPr lang="en-US" b="1" dirty="0"/>
              <a:t>Weak (Rom. 4:19)</a:t>
            </a:r>
          </a:p>
          <a:p>
            <a:r>
              <a:rPr lang="en-US" b="1" dirty="0"/>
              <a:t>Vain (1 Cor. 15:14)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3BCB7C-590B-4056-A5E7-F417892086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Insincere (1 Tim. 1:5)</a:t>
            </a:r>
          </a:p>
          <a:p>
            <a:r>
              <a:rPr lang="en-US" b="1" dirty="0"/>
              <a:t>Shipwreck (1 Tim. 1:19)</a:t>
            </a:r>
          </a:p>
          <a:p>
            <a:r>
              <a:rPr lang="en-US" b="1" dirty="0"/>
              <a:t>Overthrown (2 Tim. 2:18)</a:t>
            </a:r>
          </a:p>
          <a:p>
            <a:r>
              <a:rPr lang="en-US" b="1" dirty="0"/>
              <a:t>Dead (James 2:26)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26103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Unshakable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2490135"/>
            <a:ext cx="6959970" cy="3444997"/>
          </a:xfrm>
        </p:spPr>
        <p:txBody>
          <a:bodyPr>
            <a:normAutofit/>
          </a:bodyPr>
          <a:lstStyle/>
          <a:p>
            <a:r>
              <a:rPr lang="en-US" sz="2800" b="1" dirty="0"/>
              <a:t>Romans 4:16-24</a:t>
            </a:r>
          </a:p>
          <a:p>
            <a:endParaRPr lang="en-US" sz="800" b="1" dirty="0"/>
          </a:p>
          <a:p>
            <a:r>
              <a:rPr lang="en-US" sz="2800" b="1" i="1" dirty="0"/>
              <a:t>“contrary to hope, in hope believed” </a:t>
            </a:r>
            <a:r>
              <a:rPr lang="en-US" sz="2800" b="1" dirty="0"/>
              <a:t>(v. 18)</a:t>
            </a:r>
          </a:p>
          <a:p>
            <a:r>
              <a:rPr lang="en-US" sz="2800" b="1" i="1" dirty="0"/>
              <a:t>“and being fully convinced that what He had promised He was also able to perform” </a:t>
            </a:r>
            <a:r>
              <a:rPr lang="en-US" sz="2800" b="1" dirty="0"/>
              <a:t>(v. 21)</a:t>
            </a:r>
          </a:p>
        </p:txBody>
      </p:sp>
    </p:spTree>
    <p:extLst>
      <p:ext uri="{BB962C8B-B14F-4D97-AF65-F5344CB8AC3E}">
        <p14:creationId xmlns:p14="http://schemas.microsoft.com/office/powerpoint/2010/main" val="15366541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 Shared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Genesis 17:9-11, 23-27</a:t>
            </a:r>
          </a:p>
          <a:p>
            <a:r>
              <a:rPr lang="en-US" sz="2800" b="1" dirty="0"/>
              <a:t>Genesis 22:7</a:t>
            </a:r>
          </a:p>
          <a:p>
            <a:r>
              <a:rPr lang="en-US" sz="2800" b="1" dirty="0"/>
              <a:t>Genesis 18:17-19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82659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5EB6-B653-4E70-BD02-379EBD382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An Obedient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120D4-AC7C-43BA-AB43-0DE00130D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James 2:14-24</a:t>
            </a:r>
          </a:p>
          <a:p>
            <a:r>
              <a:rPr lang="en-US" sz="2800" b="1" dirty="0"/>
              <a:t>Hebrews 11:17-19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24498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296</Words>
  <Application>Microsoft Office PowerPoint</Application>
  <PresentationFormat>On-screen Show (4:3)</PresentationFormat>
  <Paragraphs>44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Garamond</vt:lpstr>
      <vt:lpstr>Organic</vt:lpstr>
      <vt:lpstr>Office Theme</vt:lpstr>
      <vt:lpstr>1_Organic</vt:lpstr>
      <vt:lpstr>PowerPoint Presentation</vt:lpstr>
      <vt:lpstr>God Tests Abraham</vt:lpstr>
      <vt:lpstr>What is Faith?</vt:lpstr>
      <vt:lpstr>An Unlimited Faith</vt:lpstr>
      <vt:lpstr>An Unshakable Faith</vt:lpstr>
      <vt:lpstr>An Unshakable Faith</vt:lpstr>
      <vt:lpstr>An Unshakable Faith</vt:lpstr>
      <vt:lpstr>A Shared Faith</vt:lpstr>
      <vt:lpstr>An Obedient Faith</vt:lpstr>
      <vt:lpstr>A Rewarded Faith</vt:lpstr>
      <vt:lpstr>Our Faith Rewarded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Tests Abraham</dc:title>
  <dc:creator>Heath Rogers</dc:creator>
  <cp:lastModifiedBy>Heath Rogers</cp:lastModifiedBy>
  <cp:revision>6</cp:revision>
  <dcterms:created xsi:type="dcterms:W3CDTF">2017-07-29T18:47:52Z</dcterms:created>
  <dcterms:modified xsi:type="dcterms:W3CDTF">2017-07-29T22:08:20Z</dcterms:modified>
</cp:coreProperties>
</file>