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1" r:id="rId3"/>
    <p:sldId id="256" r:id="rId4"/>
    <p:sldId id="258" r:id="rId5"/>
    <p:sldId id="257" r:id="rId6"/>
    <p:sldId id="259" r:id="rId7"/>
    <p:sldId id="263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8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1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77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97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15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05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40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23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00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00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8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134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205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74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0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4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8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0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99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6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7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4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55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D9057-3DDA-4B50-AAF3-B9876527DCE9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2B4F6-7D52-452B-B990-308D1DB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821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6449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img.over-blog-kiwi.com/1/32/03/39/20150307/ob_b90989_lune-bleue.jpeg">
            <a:extLst>
              <a:ext uri="{FF2B5EF4-FFF2-40B4-BE49-F238E27FC236}">
                <a16:creationId xmlns:a16="http://schemas.microsoft.com/office/drawing/2014/main" id="{8B1216D8-3038-4448-B8B8-E1BE1AB6A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0"/>
            <a:ext cx="914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C94528-54AD-4BC8-92B3-8425DD224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13987"/>
            <a:ext cx="7772400" cy="1090750"/>
          </a:xfrm>
        </p:spPr>
        <p:txBody>
          <a:bodyPr/>
          <a:lstStyle/>
          <a:p>
            <a:pPr algn="r"/>
            <a:r>
              <a:rPr lang="en-US" b="1" dirty="0"/>
              <a:t>Psalm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68C499-6D4F-43A4-BCD8-C053CE8D1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9104" y="5883963"/>
            <a:ext cx="6858000" cy="593035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/>
              <a:t>Finding Joy and Peace for a Troubled Heart</a:t>
            </a:r>
          </a:p>
        </p:txBody>
      </p:sp>
    </p:spTree>
    <p:extLst>
      <p:ext uri="{BB962C8B-B14F-4D97-AF65-F5344CB8AC3E}">
        <p14:creationId xmlns:p14="http://schemas.microsoft.com/office/powerpoint/2010/main" val="623081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948BB-82E9-4CA9-B9E2-2D233505F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David’s Plea Unto God   </a:t>
            </a:r>
            <a:r>
              <a:rPr lang="en-US" sz="4000" b="1" dirty="0">
                <a:latin typeface="+mn-lt"/>
              </a:rPr>
              <a:t>vs. 1-3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EA14A-719A-4D7C-A5D0-2DD351327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David cried out to God.</a:t>
            </a:r>
          </a:p>
          <a:p>
            <a:pPr lvl="1"/>
            <a:r>
              <a:rPr lang="en-US" sz="2800" b="1" i="1" dirty="0"/>
              <a:t>“Hear me when I call, O God.”</a:t>
            </a:r>
          </a:p>
          <a:p>
            <a:r>
              <a:rPr lang="en-US" b="1" dirty="0"/>
              <a:t>David was in </a:t>
            </a:r>
            <a:r>
              <a:rPr lang="en-US" b="1" i="1" dirty="0"/>
              <a:t>“distress.” </a:t>
            </a:r>
          </a:p>
          <a:p>
            <a:r>
              <a:rPr lang="en-US" b="1" dirty="0"/>
              <a:t>God had</a:t>
            </a:r>
            <a:r>
              <a:rPr lang="en-US" b="1" i="1" dirty="0"/>
              <a:t> “relieved” </a:t>
            </a:r>
            <a:r>
              <a:rPr lang="en-US" b="1" dirty="0"/>
              <a:t>David. </a:t>
            </a:r>
          </a:p>
          <a:p>
            <a:endParaRPr lang="en-US" sz="800" b="1" dirty="0"/>
          </a:p>
          <a:p>
            <a:r>
              <a:rPr lang="en-US" b="1" dirty="0"/>
              <a:t>The people were turning </a:t>
            </a:r>
            <a:br>
              <a:rPr lang="en-US" b="1" dirty="0"/>
            </a:br>
            <a:r>
              <a:rPr lang="en-US" b="1" dirty="0"/>
              <a:t>David’s honor into shame, </a:t>
            </a:r>
            <a:br>
              <a:rPr lang="en-US" b="1" dirty="0"/>
            </a:br>
            <a:r>
              <a:rPr lang="en-US" b="1" dirty="0"/>
              <a:t>but he was still in </a:t>
            </a:r>
            <a:br>
              <a:rPr lang="en-US" b="1" dirty="0"/>
            </a:br>
            <a:r>
              <a:rPr lang="en-US" b="1" dirty="0"/>
              <a:t>fellowship with God. </a:t>
            </a:r>
          </a:p>
          <a:p>
            <a:r>
              <a:rPr lang="en-US" b="1" dirty="0"/>
              <a:t>1 John 5:14-15</a:t>
            </a:r>
          </a:p>
        </p:txBody>
      </p:sp>
      <p:pic>
        <p:nvPicPr>
          <p:cNvPr id="2050" name="Picture 2" descr="CRY">
            <a:extLst>
              <a:ext uri="{FF2B5EF4-FFF2-40B4-BE49-F238E27FC236}">
                <a16:creationId xmlns:a16="http://schemas.microsoft.com/office/drawing/2014/main" id="{44024CCA-F77C-43D4-9CFB-CA7A129B4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861" y="4001294"/>
            <a:ext cx="3455504" cy="259162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004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86C69-FD54-425E-BCA8-A0FD404A1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6063698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David’s Prescription For Joy and Peace	</a:t>
            </a:r>
            <a:r>
              <a:rPr lang="en-US" sz="4000" b="1" dirty="0">
                <a:solidFill>
                  <a:srgbClr val="002060"/>
                </a:solidFill>
                <a:latin typeface="+mn-lt"/>
              </a:rPr>
              <a:t>vs. 4-5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C79F4-EF22-4D48-B978-CCB5C31AA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09385"/>
            <a:ext cx="6607037" cy="396612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i="1" dirty="0"/>
              <a:t>Stand in awe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Do not sin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Commune with your own heart upon your own bed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Be still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Offer the sacrifices of righteousness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Put your trust in the Lord</a:t>
            </a:r>
          </a:p>
        </p:txBody>
      </p:sp>
      <p:pic>
        <p:nvPicPr>
          <p:cNvPr id="1028" name="Picture 4" descr="https://www.spreadshirt.com/image-server/v1/designs/1009670843,width=178,height=178/prescription-rx-symbol.png">
            <a:extLst>
              <a:ext uri="{FF2B5EF4-FFF2-40B4-BE49-F238E27FC236}">
                <a16:creationId xmlns:a16="http://schemas.microsoft.com/office/drawing/2014/main" id="{2FA84DA2-C2B7-43BB-800D-CDC52DE02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00" y="513936"/>
            <a:ext cx="169545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945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godupdates.com/wp-content/uploads/2016/08/godupdates-prayer-for-inner-peace-fb.jpg">
            <a:extLst>
              <a:ext uri="{FF2B5EF4-FFF2-40B4-BE49-F238E27FC236}">
                <a16:creationId xmlns:a16="http://schemas.microsoft.com/office/drawing/2014/main" id="{13046E00-DB22-4604-92B3-B8682064F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2991"/>
            <a:ext cx="9144000" cy="483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E948BB-82E9-4CA9-B9E2-2D233505F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David’s Joy and Peace   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vs. 6-8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EA14A-719A-4D7C-A5D0-2DD351327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660775"/>
          </a:xfrm>
        </p:spPr>
        <p:txBody>
          <a:bodyPr/>
          <a:lstStyle/>
          <a:p>
            <a:r>
              <a:rPr lang="en-US" b="1" dirty="0"/>
              <a:t>David’s </a:t>
            </a:r>
            <a:r>
              <a:rPr lang="en-US" b="1" i="1" dirty="0"/>
              <a:t>“distress” </a:t>
            </a:r>
            <a:r>
              <a:rPr lang="en-US" b="1" dirty="0"/>
              <a:t>was replaced with </a:t>
            </a:r>
            <a:r>
              <a:rPr lang="en-US" b="1" i="1" dirty="0"/>
              <a:t>joy</a:t>
            </a:r>
            <a:r>
              <a:rPr lang="en-US" b="1" dirty="0"/>
              <a:t> (v. 7).</a:t>
            </a:r>
            <a:endParaRPr lang="en-US" b="1" i="1" dirty="0"/>
          </a:p>
          <a:p>
            <a:r>
              <a:rPr lang="en-US" b="1" dirty="0"/>
              <a:t>David’s </a:t>
            </a:r>
            <a:r>
              <a:rPr lang="en-US" b="1" i="1" dirty="0"/>
              <a:t>“distress” </a:t>
            </a:r>
            <a:r>
              <a:rPr lang="en-US" b="1" dirty="0"/>
              <a:t>was replaced with </a:t>
            </a:r>
            <a:r>
              <a:rPr lang="en-US" b="1" i="1" dirty="0"/>
              <a:t>peace</a:t>
            </a:r>
            <a:r>
              <a:rPr lang="en-US" b="1" dirty="0"/>
              <a:t> (v. 8).</a:t>
            </a:r>
          </a:p>
          <a:p>
            <a:pPr lvl="1"/>
            <a:r>
              <a:rPr lang="en-US" sz="2800" b="1" dirty="0"/>
              <a:t>God was his shield (Ps. 3:3).</a:t>
            </a:r>
          </a:p>
          <a:p>
            <a:pPr lvl="1"/>
            <a:r>
              <a:rPr lang="en-US" sz="2800" b="1" dirty="0"/>
              <a:t>We can have this peace (Phil. 4:6-7).</a:t>
            </a:r>
          </a:p>
        </p:txBody>
      </p:sp>
    </p:spTree>
    <p:extLst>
      <p:ext uri="{BB962C8B-B14F-4D97-AF65-F5344CB8AC3E}">
        <p14:creationId xmlns:p14="http://schemas.microsoft.com/office/powerpoint/2010/main" val="593124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img.over-blog-kiwi.com/1/32/03/39/20150307/ob_b90989_lune-bleue.jpeg">
            <a:extLst>
              <a:ext uri="{FF2B5EF4-FFF2-40B4-BE49-F238E27FC236}">
                <a16:creationId xmlns:a16="http://schemas.microsoft.com/office/drawing/2014/main" id="{8B1216D8-3038-4448-B8B8-E1BE1AB6A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14"/>
            <a:ext cx="914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793B10D-EC6C-402D-B912-1BBB9CBF8456}"/>
              </a:ext>
            </a:extLst>
          </p:cNvPr>
          <p:cNvSpPr txBox="1">
            <a:spLocks/>
          </p:cNvSpPr>
          <p:nvPr/>
        </p:nvSpPr>
        <p:spPr>
          <a:xfrm>
            <a:off x="628650" y="5006147"/>
            <a:ext cx="7886700" cy="1659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Joy and peace do not come because God </a:t>
            </a:r>
            <a:br>
              <a:rPr lang="en-US" b="1" dirty="0"/>
            </a:br>
            <a:r>
              <a:rPr lang="en-US" b="1" dirty="0"/>
              <a:t>removes our problems. </a:t>
            </a:r>
          </a:p>
          <a:p>
            <a:r>
              <a:rPr lang="en-US" b="1" dirty="0"/>
              <a:t>They come by learning how to trust in the Lord to sustain us as we face the darkness in our life. </a:t>
            </a:r>
          </a:p>
          <a:p>
            <a:endParaRPr lang="en-US" b="1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6A31237-5AE9-4C00-A667-E2BBE93FA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13987"/>
            <a:ext cx="7772400" cy="772691"/>
          </a:xfrm>
        </p:spPr>
        <p:txBody>
          <a:bodyPr>
            <a:normAutofit/>
          </a:bodyPr>
          <a:lstStyle/>
          <a:p>
            <a:pPr algn="r"/>
            <a:r>
              <a:rPr lang="en-US" sz="4800" b="1" dirty="0"/>
              <a:t>Psalm 4</a:t>
            </a:r>
          </a:p>
        </p:txBody>
      </p:sp>
    </p:spTree>
    <p:extLst>
      <p:ext uri="{BB962C8B-B14F-4D97-AF65-F5344CB8AC3E}">
        <p14:creationId xmlns:p14="http://schemas.microsoft.com/office/powerpoint/2010/main" val="1465738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926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146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1_Office Theme</vt:lpstr>
      <vt:lpstr>PowerPoint Presentation</vt:lpstr>
      <vt:lpstr>Psalm 4</vt:lpstr>
      <vt:lpstr>David’s Plea Unto God   vs. 1-3</vt:lpstr>
      <vt:lpstr>David’s Prescription For Joy and Peace vs. 4-5</vt:lpstr>
      <vt:lpstr>David’s Joy and Peace   vs. 6-8</vt:lpstr>
      <vt:lpstr>Psalm 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4</dc:title>
  <dc:creator>Heath Rogers</dc:creator>
  <cp:lastModifiedBy>Heath Rogers</cp:lastModifiedBy>
  <cp:revision>8</cp:revision>
  <dcterms:created xsi:type="dcterms:W3CDTF">2017-06-24T21:58:05Z</dcterms:created>
  <dcterms:modified xsi:type="dcterms:W3CDTF">2017-06-24T22:47:25Z</dcterms:modified>
</cp:coreProperties>
</file>