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0BF47-5138-4A59-8EEF-DEE71FF4C8E0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472FE-7E86-4C19-9C74-597B62BE41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4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7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0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1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64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0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6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83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61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1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91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09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3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0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1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1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7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1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0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3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9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A474-8498-470B-8D26-2C4EE44FD7A3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83AC8-AA35-4CC2-8A1D-4CE8182C9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74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1.staticflickr.com/7/6121/5989118696_0afdb8e542_b.jpg">
            <a:extLst>
              <a:ext uri="{FF2B5EF4-FFF2-40B4-BE49-F238E27FC236}">
                <a16:creationId xmlns:a16="http://schemas.microsoft.com/office/drawing/2014/main" id="{C46EB489-264E-4DBA-8481-EF73F7D0E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638"/>
            <a:ext cx="9144000" cy="605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0E8C5A8-CB6C-41D4-9B71-63A0E98E0CC4}"/>
              </a:ext>
            </a:extLst>
          </p:cNvPr>
          <p:cNvSpPr/>
          <p:nvPr/>
        </p:nvSpPr>
        <p:spPr>
          <a:xfrm>
            <a:off x="1404730" y="1630017"/>
            <a:ext cx="6268279" cy="2517913"/>
          </a:xfrm>
          <a:prstGeom prst="rect">
            <a:avLst/>
          </a:prstGeom>
          <a:solidFill>
            <a:srgbClr val="B2B2B2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7930A2-CAE3-44A4-B2A3-867773763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36035"/>
            <a:ext cx="7772400" cy="1773928"/>
          </a:xfrm>
        </p:spPr>
        <p:txBody>
          <a:bodyPr/>
          <a:lstStyle/>
          <a:p>
            <a:r>
              <a:rPr lang="en-US" b="1" dirty="0">
                <a:ln w="3175">
                  <a:solidFill>
                    <a:schemeClr val="bg1"/>
                  </a:solidFill>
                </a:ln>
                <a:latin typeface="+mn-lt"/>
              </a:rPr>
              <a:t>Man’s Downward Descent From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122E31-3D63-4F3C-A8FA-9ED7E2F7A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09274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ln w="3175">
                  <a:solidFill>
                    <a:schemeClr val="bg1"/>
                  </a:solidFill>
                </a:ln>
              </a:rPr>
              <a:t>Romans 1:18-32</a:t>
            </a:r>
          </a:p>
        </p:txBody>
      </p:sp>
    </p:spTree>
    <p:extLst>
      <p:ext uri="{BB962C8B-B14F-4D97-AF65-F5344CB8AC3E}">
        <p14:creationId xmlns:p14="http://schemas.microsoft.com/office/powerpoint/2010/main" val="221611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0E41-0289-42C6-8C63-80EB4CB4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0335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Man’s Departure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15346-8FCB-4841-B163-6AE9B6ADE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773"/>
            <a:ext cx="7886700" cy="4599954"/>
          </a:xfrm>
        </p:spPr>
        <p:txBody>
          <a:bodyPr/>
          <a:lstStyle/>
          <a:p>
            <a:r>
              <a:rPr lang="en-US" b="1" dirty="0"/>
              <a:t>Man Suppresses God’s Truth </a:t>
            </a:r>
            <a:r>
              <a:rPr lang="en-US" dirty="0"/>
              <a:t>(vs. 18-20)</a:t>
            </a:r>
          </a:p>
          <a:p>
            <a:r>
              <a:rPr lang="en-US" b="1" dirty="0"/>
              <a:t>Man Neglects God </a:t>
            </a:r>
            <a:r>
              <a:rPr lang="en-US" dirty="0"/>
              <a:t>(v. 21)</a:t>
            </a:r>
          </a:p>
          <a:p>
            <a:pPr lvl="1"/>
            <a:r>
              <a:rPr lang="en-US" sz="2800" b="1" dirty="0"/>
              <a:t>Does not honor Him as God</a:t>
            </a:r>
          </a:p>
          <a:p>
            <a:pPr lvl="1"/>
            <a:r>
              <a:rPr lang="en-US" sz="2800" b="1" dirty="0"/>
              <a:t>Is not grateful to God</a:t>
            </a:r>
          </a:p>
          <a:p>
            <a:r>
              <a:rPr lang="en-US" b="1" dirty="0"/>
              <a:t>Man Rejects God </a:t>
            </a:r>
            <a:r>
              <a:rPr lang="en-US" dirty="0"/>
              <a:t>(vs. 22-23)</a:t>
            </a:r>
          </a:p>
          <a:p>
            <a:r>
              <a:rPr lang="en-US" b="1" dirty="0"/>
              <a:t>God Gives Up Man</a:t>
            </a:r>
          </a:p>
          <a:p>
            <a:pPr lvl="1"/>
            <a:r>
              <a:rPr lang="en-US" sz="2800" b="1" dirty="0"/>
              <a:t>To Uncleanness </a:t>
            </a:r>
            <a:r>
              <a:rPr lang="en-US" sz="2800" dirty="0"/>
              <a:t>(vs. 24-25)</a:t>
            </a:r>
          </a:p>
          <a:p>
            <a:pPr lvl="1"/>
            <a:r>
              <a:rPr lang="en-US" sz="2800" b="1" dirty="0"/>
              <a:t>To Degrading Passions </a:t>
            </a:r>
            <a:r>
              <a:rPr lang="en-US" sz="2800" dirty="0"/>
              <a:t>(vs. 26-27)</a:t>
            </a:r>
          </a:p>
          <a:p>
            <a:pPr lvl="1"/>
            <a:r>
              <a:rPr lang="en-US" sz="2800" b="1" dirty="0"/>
              <a:t>To A Debased Mind </a:t>
            </a:r>
            <a:r>
              <a:rPr lang="en-US" sz="2800" dirty="0"/>
              <a:t>(vs. 28-32)</a:t>
            </a:r>
          </a:p>
        </p:txBody>
      </p:sp>
    </p:spTree>
    <p:extLst>
      <p:ext uri="{BB962C8B-B14F-4D97-AF65-F5344CB8AC3E}">
        <p14:creationId xmlns:p14="http://schemas.microsoft.com/office/powerpoint/2010/main" val="11972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01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75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Man’s Downward Descent From God</vt:lpstr>
      <vt:lpstr>Man’s Departure From God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Man’s Downward Descent From God</dc:title>
  <dc:creator>Heath Rogers</dc:creator>
  <cp:lastModifiedBy>Knollwood</cp:lastModifiedBy>
  <cp:revision>6</cp:revision>
  <dcterms:created xsi:type="dcterms:W3CDTF">2017-06-17T19:24:56Z</dcterms:created>
  <dcterms:modified xsi:type="dcterms:W3CDTF">2017-06-20T18:57:37Z</dcterms:modified>
</cp:coreProperties>
</file>