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6" r:id="rId3"/>
    <p:sldId id="257" r:id="rId4"/>
    <p:sldId id="261" r:id="rId5"/>
    <p:sldId id="262" r:id="rId6"/>
    <p:sldId id="263" r:id="rId7"/>
    <p:sldId id="264" r:id="rId8"/>
    <p:sldId id="258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74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714BD-BB0E-4DB9-B92C-FA5F7E283BBB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87F4F-549E-4A14-98D4-F880A64DEB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3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0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80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15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75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59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41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43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5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19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7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307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01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15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4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2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1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8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2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7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1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9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8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48B50-6D1D-4AEA-B5D1-2068B5BE9E18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B0F5F-F242-4937-859F-E082BF0E52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07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centervillegrace.org/wp-content/uploads/2015/04/marks-of-maturity-with-flourish-slide-1024x576.jpg">
            <a:extLst>
              <a:ext uri="{FF2B5EF4-FFF2-40B4-BE49-F238E27FC236}">
                <a16:creationId xmlns:a16="http://schemas.microsoft.com/office/drawing/2014/main" id="{0DBA8BBF-DEE7-4F38-92EC-5F2BC31DC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939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E0D6033-FF48-4D9E-8739-3BD38F69E964}"/>
              </a:ext>
            </a:extLst>
          </p:cNvPr>
          <p:cNvSpPr/>
          <p:nvPr/>
        </p:nvSpPr>
        <p:spPr>
          <a:xfrm>
            <a:off x="2252868" y="5009322"/>
            <a:ext cx="4638261" cy="15107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F7AA3-BC4F-4C46-83A1-8F9CCA943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311564"/>
            <a:ext cx="6858000" cy="102297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A Study of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Psalm 39</a:t>
            </a:r>
          </a:p>
        </p:txBody>
      </p:sp>
    </p:spTree>
    <p:extLst>
      <p:ext uri="{BB962C8B-B14F-4D97-AF65-F5344CB8AC3E}">
        <p14:creationId xmlns:p14="http://schemas.microsoft.com/office/powerpoint/2010/main" val="387087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F9A48-753D-4817-9F95-8FB57904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4318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Controlling Our Anger and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Our Speech   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>vs. 1-3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ED0AF-7B9C-44FF-92B3-C7C1F0D7D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4087"/>
            <a:ext cx="7886700" cy="42023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Take heed to our ways.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Gen. 4:7; Eph. 5:15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Keep our mouth shut.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Prov. 10:19; 17:27-28; James 1:26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Think before we speak.</a:t>
            </a:r>
          </a:p>
          <a:p>
            <a:pPr lvl="1"/>
            <a:r>
              <a:rPr lang="en-US" b="1" dirty="0"/>
              <a:t>“musing” </a:t>
            </a:r>
            <a:r>
              <a:rPr lang="en-US" b="1" dirty="0">
                <a:solidFill>
                  <a:srgbClr val="FF0000"/>
                </a:solidFill>
              </a:rPr>
              <a:t>v. 3; Prov. 15:28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Then speak… if necessary. </a:t>
            </a:r>
          </a:p>
          <a:p>
            <a:endParaRPr lang="en-US" b="1" dirty="0"/>
          </a:p>
        </p:txBody>
      </p:sp>
      <p:pic>
        <p:nvPicPr>
          <p:cNvPr id="5122" name="Picture 2" descr="https://wattsupwiththat.files.wordpress.com/2010/03/thermometer_clip1.png">
            <a:extLst>
              <a:ext uri="{FF2B5EF4-FFF2-40B4-BE49-F238E27FC236}">
                <a16:creationId xmlns:a16="http://schemas.microsoft.com/office/drawing/2014/main" id="{94C69DA1-E9B0-4BC1-BFFE-FD1B82C39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03449" y="3287160"/>
            <a:ext cx="1711901" cy="296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8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chicagonow.com/chicago-farrago/files/2016/12/Hourglass.jpg">
            <a:extLst>
              <a:ext uri="{FF2B5EF4-FFF2-40B4-BE49-F238E27FC236}">
                <a16:creationId xmlns:a16="http://schemas.microsoft.com/office/drawing/2014/main" id="{3B14A2A0-E0A0-4AA6-B74E-79D80A64B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711" y="3891997"/>
            <a:ext cx="2410639" cy="236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BF9A48-753D-4817-9F95-8FB57904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4318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Realizing Our Mortality</a:t>
            </a:r>
            <a:br>
              <a:rPr lang="en-US" b="1" dirty="0">
                <a:latin typeface="+mn-lt"/>
              </a:rPr>
            </a:br>
            <a:r>
              <a:rPr lang="en-US" sz="4000" b="1" dirty="0">
                <a:solidFill>
                  <a:srgbClr val="FF0000"/>
                </a:solidFill>
                <a:latin typeface="+mn-lt"/>
              </a:rPr>
              <a:t>vs. 4-6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ED0AF-7B9C-44FF-92B3-C7C1F0D7D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4087"/>
            <a:ext cx="7886700" cy="42023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Our days on this earth are limited.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Ps. 90:10-12</a:t>
            </a:r>
          </a:p>
          <a:p>
            <a:pPr lvl="1"/>
            <a:endParaRPr lang="en-US" sz="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We are frail, a vapor, a handbreadth.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Life without God is vain.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7789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F9A48-753D-4817-9F95-8FB57904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4318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Realizing Our Need For God</a:t>
            </a:r>
            <a:br>
              <a:rPr lang="en-US" b="1" dirty="0">
                <a:latin typeface="+mn-lt"/>
              </a:rPr>
            </a:br>
            <a:r>
              <a:rPr lang="en-US" sz="4000" b="1" dirty="0">
                <a:solidFill>
                  <a:srgbClr val="FF0000"/>
                </a:solidFill>
                <a:latin typeface="+mn-lt"/>
              </a:rPr>
              <a:t>vs. 7-11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ED0AF-7B9C-44FF-92B3-C7C1F0D7D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4087"/>
            <a:ext cx="7886700" cy="420238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Without God we have </a:t>
            </a:r>
            <a:r>
              <a:rPr lang="en-US" b="1" u="sng" dirty="0"/>
              <a:t>no</a:t>
            </a:r>
            <a:r>
              <a:rPr lang="en-US" b="1" dirty="0"/>
              <a:t> </a:t>
            </a:r>
            <a:r>
              <a:rPr lang="en-US" b="1" u="sng" dirty="0"/>
              <a:t>hope</a:t>
            </a:r>
            <a:r>
              <a:rPr lang="en-US" b="1" dirty="0"/>
              <a:t>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1 Peter 1:3-5</a:t>
            </a:r>
          </a:p>
          <a:p>
            <a:pPr lvl="1"/>
            <a:endParaRPr lang="en-US" sz="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Without God we have </a:t>
            </a:r>
            <a:r>
              <a:rPr lang="en-US" b="1" u="sng" dirty="0"/>
              <a:t>no</a:t>
            </a:r>
            <a:r>
              <a:rPr lang="en-US" b="1" dirty="0"/>
              <a:t> </a:t>
            </a:r>
            <a:r>
              <a:rPr lang="en-US" b="1" u="sng" dirty="0"/>
              <a:t>deliverance</a:t>
            </a:r>
            <a:r>
              <a:rPr lang="en-US" b="1" dirty="0"/>
              <a:t>.</a:t>
            </a:r>
          </a:p>
          <a:p>
            <a:pPr lvl="1"/>
            <a:r>
              <a:rPr lang="en-US" b="1" dirty="0"/>
              <a:t>Transgressions </a:t>
            </a:r>
          </a:p>
          <a:p>
            <a:pPr lvl="1"/>
            <a:r>
              <a:rPr lang="en-US" b="1" dirty="0"/>
              <a:t>Reproach of fools - </a:t>
            </a:r>
            <a:r>
              <a:rPr lang="en-US" b="1" dirty="0">
                <a:solidFill>
                  <a:srgbClr val="FF0000"/>
                </a:solidFill>
              </a:rPr>
              <a:t>v. 8; Rom. 12:17-19</a:t>
            </a:r>
            <a:endParaRPr lang="en-US" b="1" dirty="0"/>
          </a:p>
          <a:p>
            <a:pPr lvl="1"/>
            <a:r>
              <a:rPr lang="en-US" b="1" dirty="0"/>
              <a:t>God’s correction - </a:t>
            </a:r>
            <a:r>
              <a:rPr lang="en-US" b="1" dirty="0">
                <a:solidFill>
                  <a:srgbClr val="FF0000"/>
                </a:solidFill>
              </a:rPr>
              <a:t>vs. 9-11; Heb. 12:5-11</a:t>
            </a:r>
          </a:p>
          <a:p>
            <a:pPr lvl="1"/>
            <a:endParaRPr lang="en-US" sz="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Without God we have </a:t>
            </a:r>
            <a:r>
              <a:rPr lang="en-US" b="1" u="sng" dirty="0"/>
              <a:t>no</a:t>
            </a:r>
            <a:r>
              <a:rPr lang="en-US" b="1" dirty="0"/>
              <a:t> </a:t>
            </a:r>
            <a:r>
              <a:rPr lang="en-US" b="1" u="sng" dirty="0"/>
              <a:t>perspective</a:t>
            </a:r>
            <a:r>
              <a:rPr lang="en-US" b="1" dirty="0"/>
              <a:t>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897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img.freepik.com/free-vector/the-earth_23-2147512630.jpg?size=338&amp;ext=jpg">
            <a:extLst>
              <a:ext uri="{FF2B5EF4-FFF2-40B4-BE49-F238E27FC236}">
                <a16:creationId xmlns:a16="http://schemas.microsoft.com/office/drawing/2014/main" id="{3F32BD9A-8532-4E43-8C02-45E0016C15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2" t="13057" r="8838" b="12851"/>
          <a:stretch/>
        </p:blipFill>
        <p:spPr bwMode="auto">
          <a:xfrm>
            <a:off x="6549296" y="4744277"/>
            <a:ext cx="1966054" cy="179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BF9A48-753D-4817-9F95-8FB57904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4318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4. Accepting Our Place in This World</a:t>
            </a:r>
            <a:br>
              <a:rPr lang="en-US" b="1" dirty="0">
                <a:latin typeface="+mn-lt"/>
              </a:rPr>
            </a:br>
            <a:r>
              <a:rPr lang="en-US" sz="4000" b="1" dirty="0">
                <a:solidFill>
                  <a:srgbClr val="FF0000"/>
                </a:solidFill>
                <a:latin typeface="+mn-lt"/>
              </a:rPr>
              <a:t>vs. 12-13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ED0AF-7B9C-44FF-92B3-C7C1F0D7D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4087"/>
            <a:ext cx="7886700" cy="4202388"/>
          </a:xfrm>
        </p:spPr>
        <p:txBody>
          <a:bodyPr/>
          <a:lstStyle/>
          <a:p>
            <a:r>
              <a:rPr lang="en-US" b="1" dirty="0"/>
              <a:t>Stranger</a:t>
            </a:r>
            <a:r>
              <a:rPr lang="en-US" dirty="0"/>
              <a:t> - one that has his abode in a foreign country. One who is not a native or a citizen of the place in which he dwells. </a:t>
            </a:r>
          </a:p>
          <a:p>
            <a:endParaRPr lang="en-US" sz="800" dirty="0"/>
          </a:p>
          <a:p>
            <a:r>
              <a:rPr lang="en-US" b="1" dirty="0"/>
              <a:t>Sojourner</a:t>
            </a:r>
            <a:r>
              <a:rPr lang="en-US" dirty="0"/>
              <a:t> - one that does not intend to settle, but is only passing through a place; is in motion traveling homeward.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861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img.freepik.com/free-vector/the-earth_23-2147512630.jpg?size=338&amp;ext=jpg">
            <a:extLst>
              <a:ext uri="{FF2B5EF4-FFF2-40B4-BE49-F238E27FC236}">
                <a16:creationId xmlns:a16="http://schemas.microsoft.com/office/drawing/2014/main" id="{2F3A4E10-2D5B-4D91-B96D-3EB6B9C531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2" t="13057" r="8838" b="12851"/>
          <a:stretch/>
        </p:blipFill>
        <p:spPr bwMode="auto">
          <a:xfrm>
            <a:off x="6549296" y="4744277"/>
            <a:ext cx="1966054" cy="179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BF9A48-753D-4817-9F95-8FB57904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4318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4. Accepting Our Place in This World</a:t>
            </a:r>
            <a:br>
              <a:rPr lang="en-US" b="1" dirty="0">
                <a:latin typeface="+mn-lt"/>
              </a:rPr>
            </a:br>
            <a:r>
              <a:rPr lang="en-US" sz="4000" b="1" dirty="0">
                <a:solidFill>
                  <a:srgbClr val="FF0000"/>
                </a:solidFill>
                <a:latin typeface="+mn-lt"/>
              </a:rPr>
              <a:t>vs. 12-13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ED0AF-7B9C-44FF-92B3-C7C1F0D7D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4087"/>
            <a:ext cx="7886700" cy="4202388"/>
          </a:xfrm>
        </p:spPr>
        <p:txBody>
          <a:bodyPr/>
          <a:lstStyle/>
          <a:p>
            <a:r>
              <a:rPr lang="en-US" b="1" dirty="0"/>
              <a:t>The Patriarchs lived as strangers and pilgrims.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Hebrews 11:13-16</a:t>
            </a:r>
          </a:p>
          <a:p>
            <a:r>
              <a:rPr lang="en-US" b="1" dirty="0"/>
              <a:t>We must do the same.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1 Pet. 1:17, 2:11; Phil. 3:20</a:t>
            </a:r>
          </a:p>
          <a:p>
            <a:r>
              <a:rPr lang="en-US" b="1" dirty="0"/>
              <a:t>We are not to love or befriend this world.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1 John 2:15; James 4:4</a:t>
            </a:r>
          </a:p>
          <a:p>
            <a:r>
              <a:rPr lang="en-US" b="1" dirty="0"/>
              <a:t>We are to lay up treasures in Heaven.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Matthew 6:19-21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2265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07ABF-6E3E-41C7-803E-1409FF8C8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 mature Christian realizes…</a:t>
            </a:r>
          </a:p>
        </p:txBody>
      </p:sp>
      <p:pic>
        <p:nvPicPr>
          <p:cNvPr id="1026" name="Picture 2" descr="http://www.lisagonzalessuperintendent.com/wp-content/uploads/2016/11/Ficus_Logo_lb7h6k.jpg">
            <a:extLst>
              <a:ext uri="{FF2B5EF4-FFF2-40B4-BE49-F238E27FC236}">
                <a16:creationId xmlns:a16="http://schemas.microsoft.com/office/drawing/2014/main" id="{29C06D1F-FD5E-42EC-A6A7-8338C908AD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52"/>
          <a:stretch/>
        </p:blipFill>
        <p:spPr bwMode="auto">
          <a:xfrm>
            <a:off x="0" y="3729655"/>
            <a:ext cx="9144000" cy="3121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F3BD2-F4DF-4560-BDE0-DB3BBAC29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839140"/>
          </a:xfrm>
        </p:spPr>
        <p:txBody>
          <a:bodyPr/>
          <a:lstStyle/>
          <a:p>
            <a:r>
              <a:rPr lang="en-US" dirty="0"/>
              <a:t>The importance of controlling his temper and his tongue. </a:t>
            </a:r>
          </a:p>
          <a:p>
            <a:r>
              <a:rPr lang="en-US" dirty="0"/>
              <a:t>Without God there is no hope, no deliverance, </a:t>
            </a:r>
            <a:br>
              <a:rPr lang="en-US" dirty="0"/>
            </a:br>
            <a:r>
              <a:rPr lang="en-US" dirty="0"/>
              <a:t>and no meaning to life. </a:t>
            </a:r>
          </a:p>
          <a:p>
            <a:r>
              <a:rPr lang="en-US" dirty="0"/>
              <a:t>Life in this world is short, temporary </a:t>
            </a:r>
            <a:br>
              <a:rPr lang="en-US" dirty="0"/>
            </a:br>
            <a:r>
              <a:rPr lang="en-US" dirty="0"/>
              <a:t>and preparatory.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14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089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290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1_Office Theme</vt:lpstr>
      <vt:lpstr>PowerPoint Presentation</vt:lpstr>
      <vt:lpstr>1. Controlling Our Anger and  Our Speech   vs. 1-3</vt:lpstr>
      <vt:lpstr>2. Realizing Our Mortality vs. 4-6</vt:lpstr>
      <vt:lpstr>3. Realizing Our Need For God vs. 7-11</vt:lpstr>
      <vt:lpstr>4. Accepting Our Place in This World vs. 12-13</vt:lpstr>
      <vt:lpstr>4. Accepting Our Place in This World vs. 12-13</vt:lpstr>
      <vt:lpstr>A mature Christian realizes…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Marks of Maturity</dc:title>
  <dc:creator>Heath Rogers</dc:creator>
  <cp:lastModifiedBy>Knollwood</cp:lastModifiedBy>
  <cp:revision>14</cp:revision>
  <dcterms:created xsi:type="dcterms:W3CDTF">2017-06-09T12:34:09Z</dcterms:created>
  <dcterms:modified xsi:type="dcterms:W3CDTF">2017-06-20T16:19:36Z</dcterms:modified>
</cp:coreProperties>
</file>