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60" r:id="rId3"/>
    <p:sldId id="256" r:id="rId4"/>
    <p:sldId id="261" r:id="rId5"/>
    <p:sldId id="262" r:id="rId6"/>
    <p:sldId id="264" r:id="rId7"/>
    <p:sldId id="265" r:id="rId8"/>
    <p:sldId id="258" r:id="rId9"/>
    <p:sldId id="259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microsoft.com/office/2015/10/relationships/revisionInfo" Target="revisionInfo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BC954-2A98-4212-A9EF-9C7DA3DFD920}" type="datetimeFigureOut">
              <a:rPr lang="en-US" smtClean="0"/>
              <a:t>5/27/2017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71065-2C24-40A9-ADE0-1A59461CED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262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BC954-2A98-4212-A9EF-9C7DA3DFD920}" type="datetimeFigureOut">
              <a:rPr lang="en-US" smtClean="0"/>
              <a:t>5/27/2017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71065-2C24-40A9-ADE0-1A59461CED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098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BC954-2A98-4212-A9EF-9C7DA3DFD920}" type="datetimeFigureOut">
              <a:rPr lang="en-US" smtClean="0"/>
              <a:t>5/27/2017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71065-2C24-40A9-ADE0-1A59461CED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6936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BC954-2A98-4212-A9EF-9C7DA3DFD920}" type="datetimeFigureOut">
              <a:rPr lang="en-US" smtClean="0"/>
              <a:t>5/27/2017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71065-2C24-40A9-ADE0-1A59461CED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3745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BC954-2A98-4212-A9EF-9C7DA3DFD920}" type="datetimeFigureOut">
              <a:rPr lang="en-US" smtClean="0"/>
              <a:t>5/27/2017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71065-2C24-40A9-ADE0-1A59461CED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3104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BC954-2A98-4212-A9EF-9C7DA3DFD920}" type="datetimeFigureOut">
              <a:rPr lang="en-US" smtClean="0"/>
              <a:t>5/27/2017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71065-2C24-40A9-ADE0-1A59461CED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2907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BC954-2A98-4212-A9EF-9C7DA3DFD920}" type="datetimeFigureOut">
              <a:rPr lang="en-US" smtClean="0"/>
              <a:t>5/27/2017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71065-2C24-40A9-ADE0-1A59461CED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6060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BC954-2A98-4212-A9EF-9C7DA3DFD920}" type="datetimeFigureOut">
              <a:rPr lang="en-US" smtClean="0"/>
              <a:t>5/27/2017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71065-2C24-40A9-ADE0-1A59461CED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8104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BC954-2A98-4212-A9EF-9C7DA3DFD920}" type="datetimeFigureOut">
              <a:rPr lang="en-US" smtClean="0"/>
              <a:t>5/27/2017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71065-2C24-40A9-ADE0-1A59461CED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0689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BC954-2A98-4212-A9EF-9C7DA3DFD920}" type="datetimeFigureOut">
              <a:rPr lang="en-US" smtClean="0"/>
              <a:t>5/27/2017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71065-2C24-40A9-ADE0-1A59461CED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1613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BC954-2A98-4212-A9EF-9C7DA3DFD920}" type="datetimeFigureOut">
              <a:rPr lang="en-US" smtClean="0"/>
              <a:t>5/27/2017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71065-2C24-40A9-ADE0-1A59461CED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089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BC954-2A98-4212-A9EF-9C7DA3DFD920}" type="datetimeFigureOut">
              <a:rPr lang="en-US" smtClean="0"/>
              <a:t>5/27/2017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71065-2C24-40A9-ADE0-1A59461CED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84218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BC954-2A98-4212-A9EF-9C7DA3DFD920}" type="datetimeFigureOut">
              <a:rPr lang="en-US" smtClean="0"/>
              <a:t>5/27/2017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71065-2C24-40A9-ADE0-1A59461CED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1005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BC954-2A98-4212-A9EF-9C7DA3DFD920}" type="datetimeFigureOut">
              <a:rPr lang="en-US" smtClean="0"/>
              <a:t>5/27/2017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71065-2C24-40A9-ADE0-1A59461CED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5326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BC954-2A98-4212-A9EF-9C7DA3DFD920}" type="datetimeFigureOut">
              <a:rPr lang="en-US" smtClean="0"/>
              <a:t>5/27/2017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71065-2C24-40A9-ADE0-1A59461CED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307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BC954-2A98-4212-A9EF-9C7DA3DFD920}" type="datetimeFigureOut">
              <a:rPr lang="en-US" smtClean="0"/>
              <a:t>5/27/2017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71065-2C24-40A9-ADE0-1A59461CED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342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BC954-2A98-4212-A9EF-9C7DA3DFD920}" type="datetimeFigureOut">
              <a:rPr lang="en-US" smtClean="0"/>
              <a:t>5/27/2017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71065-2C24-40A9-ADE0-1A59461CED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619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BC954-2A98-4212-A9EF-9C7DA3DFD920}" type="datetimeFigureOut">
              <a:rPr lang="en-US" smtClean="0"/>
              <a:t>5/27/2017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71065-2C24-40A9-ADE0-1A59461CED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225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BC954-2A98-4212-A9EF-9C7DA3DFD920}" type="datetimeFigureOut">
              <a:rPr lang="en-US" smtClean="0"/>
              <a:t>5/27/2017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71065-2C24-40A9-ADE0-1A59461CED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062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BC954-2A98-4212-A9EF-9C7DA3DFD920}" type="datetimeFigureOut">
              <a:rPr lang="en-US" smtClean="0"/>
              <a:t>5/27/2017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71065-2C24-40A9-ADE0-1A59461CED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324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BC954-2A98-4212-A9EF-9C7DA3DFD920}" type="datetimeFigureOut">
              <a:rPr lang="en-US" smtClean="0"/>
              <a:t>5/27/2017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71065-2C24-40A9-ADE0-1A59461CED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645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BC954-2A98-4212-A9EF-9C7DA3DFD920}" type="datetimeFigureOut">
              <a:rPr lang="en-US" smtClean="0"/>
              <a:t>5/27/2017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71065-2C24-40A9-ADE0-1A59461CED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25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DBC954-2A98-4212-A9EF-9C7DA3DFD920}" type="datetimeFigureOut">
              <a:rPr lang="en-US" smtClean="0"/>
              <a:t>5/27/2017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71065-2C24-40A9-ADE0-1A59461CED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938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DBC954-2A98-4212-A9EF-9C7DA3DFD920}" type="datetimeFigureOut">
              <a:rPr lang="en-US" smtClean="0"/>
              <a:t>5/27/2017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71065-2C24-40A9-ADE0-1A59461CED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31360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5406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slcgov.com/sites/default/files/images/cemetery/2012/11th%2520ave%2520wall%2520tree%2520pic%2520of%2520valley%2520008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00" r="12500"/>
          <a:stretch/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685800" y="556592"/>
            <a:ext cx="7772400" cy="1205948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755380"/>
            <a:ext cx="7772400" cy="846276"/>
          </a:xfrm>
        </p:spPr>
        <p:txBody>
          <a:bodyPr>
            <a:normAutofit/>
          </a:bodyPr>
          <a:lstStyle/>
          <a:p>
            <a:r>
              <a:rPr lang="en-US" sz="4800" dirty="0">
                <a:solidFill>
                  <a:schemeClr val="bg1"/>
                </a:solidFill>
                <a:latin typeface="Arial Black" panose="020B0A04020102020204" pitchFamily="34" charset="0"/>
              </a:rPr>
              <a:t>Where Are the Dead?</a:t>
            </a:r>
          </a:p>
        </p:txBody>
      </p:sp>
    </p:spTree>
    <p:extLst>
      <p:ext uri="{BB962C8B-B14F-4D97-AF65-F5344CB8AC3E}">
        <p14:creationId xmlns:p14="http://schemas.microsoft.com/office/powerpoint/2010/main" val="171991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066109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1. Death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95061"/>
            <a:ext cx="7886700" cy="4281902"/>
          </a:xfrm>
        </p:spPr>
        <p:txBody>
          <a:bodyPr/>
          <a:lstStyle/>
          <a:p>
            <a:r>
              <a:rPr lang="en-US" dirty="0"/>
              <a:t>All of us will die - </a:t>
            </a:r>
            <a:r>
              <a:rPr lang="en-US" dirty="0">
                <a:solidFill>
                  <a:srgbClr val="002060"/>
                </a:solidFill>
              </a:rPr>
              <a:t>Heb. 9:27</a:t>
            </a:r>
          </a:p>
          <a:p>
            <a:r>
              <a:rPr lang="en-US" dirty="0"/>
              <a:t>Death is a separation of man’s physical body and his eternal soul - </a:t>
            </a:r>
            <a:r>
              <a:rPr lang="en-US" dirty="0">
                <a:solidFill>
                  <a:srgbClr val="002060"/>
                </a:solidFill>
              </a:rPr>
              <a:t>James 2:26; Eccl. 12:7</a:t>
            </a:r>
          </a:p>
        </p:txBody>
      </p:sp>
      <p:pic>
        <p:nvPicPr>
          <p:cNvPr id="1026" name="Picture 2" descr="Headstone tombstone clip a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4575" y="4347800"/>
            <a:ext cx="1574938" cy="1719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8092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066109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2. Hades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95061"/>
            <a:ext cx="7886700" cy="4281902"/>
          </a:xfrm>
        </p:spPr>
        <p:txBody>
          <a:bodyPr/>
          <a:lstStyle/>
          <a:p>
            <a:r>
              <a:rPr lang="en-US" dirty="0"/>
              <a:t>A place in the spiritual realm.</a:t>
            </a:r>
          </a:p>
          <a:p>
            <a:r>
              <a:rPr lang="en-US" dirty="0"/>
              <a:t>The place of departed spirits. </a:t>
            </a:r>
          </a:p>
          <a:p>
            <a:endParaRPr lang="en-US" sz="800" dirty="0"/>
          </a:p>
          <a:p>
            <a:r>
              <a:rPr lang="en-US" dirty="0"/>
              <a:t>Called “</a:t>
            </a:r>
            <a:r>
              <a:rPr lang="en-US" dirty="0" err="1"/>
              <a:t>Sheol</a:t>
            </a:r>
            <a:r>
              <a:rPr lang="en-US" dirty="0"/>
              <a:t>” in the Old Testament (Hebrew), called “Hades” in the New Testament (Greek). </a:t>
            </a:r>
            <a:endParaRPr lang="en-US" dirty="0">
              <a:solidFill>
                <a:srgbClr val="002060"/>
              </a:solidFill>
            </a:endParaRPr>
          </a:p>
          <a:p>
            <a:endParaRPr lang="en-US" sz="800" dirty="0"/>
          </a:p>
          <a:p>
            <a:r>
              <a:rPr lang="en-US" dirty="0"/>
              <a:t>The King James Version uses the English word “Hell” to translate both </a:t>
            </a:r>
            <a:r>
              <a:rPr lang="en-US" i="1" dirty="0"/>
              <a:t>hades</a:t>
            </a:r>
            <a:r>
              <a:rPr lang="en-US" dirty="0"/>
              <a:t> and </a:t>
            </a:r>
            <a:r>
              <a:rPr lang="en-US" i="1" dirty="0" err="1"/>
              <a:t>gehenna</a:t>
            </a:r>
            <a:r>
              <a:rPr lang="en-US" dirty="0"/>
              <a:t>. 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3849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28650" y="444638"/>
            <a:ext cx="7886700" cy="1325563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What we know about Hades</a:t>
            </a:r>
            <a:br>
              <a:rPr lang="en-US" b="1" dirty="0">
                <a:solidFill>
                  <a:schemeClr val="bg1"/>
                </a:solidFill>
                <a:latin typeface="+mn-lt"/>
              </a:rPr>
            </a:br>
            <a:r>
              <a:rPr lang="en-US" sz="3600" b="1" dirty="0">
                <a:solidFill>
                  <a:schemeClr val="bg1"/>
                </a:solidFill>
                <a:latin typeface="+mn-lt"/>
              </a:rPr>
              <a:t>Luke 16:19-31</a:t>
            </a:r>
            <a:endParaRPr lang="en-US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97901"/>
            <a:ext cx="7137124" cy="4351338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A place for both the righteous and the wicked. </a:t>
            </a:r>
          </a:p>
          <a:p>
            <a:r>
              <a:rPr lang="en-US" dirty="0">
                <a:solidFill>
                  <a:schemeClr val="bg1"/>
                </a:solidFill>
              </a:rPr>
              <a:t>The righteous are in “Abraham’s 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Bosom,” the wicked are in “Torment.”</a:t>
            </a:r>
          </a:p>
          <a:p>
            <a:r>
              <a:rPr lang="en-US" dirty="0">
                <a:solidFill>
                  <a:schemeClr val="bg1"/>
                </a:solidFill>
              </a:rPr>
              <a:t>The righteous man was comforted. </a:t>
            </a:r>
          </a:p>
          <a:p>
            <a:r>
              <a:rPr lang="en-US" dirty="0">
                <a:solidFill>
                  <a:schemeClr val="bg1"/>
                </a:solidFill>
              </a:rPr>
              <a:t>The wicked man was tormented. </a:t>
            </a:r>
          </a:p>
          <a:p>
            <a:r>
              <a:rPr lang="en-US" dirty="0">
                <a:solidFill>
                  <a:schemeClr val="bg1"/>
                </a:solidFill>
              </a:rPr>
              <a:t>There was a great gulf fixed 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between the two, no one could 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pass from one to the other.  </a:t>
            </a:r>
          </a:p>
        </p:txBody>
      </p:sp>
      <p:sp>
        <p:nvSpPr>
          <p:cNvPr id="2" name="Rectangle 1"/>
          <p:cNvSpPr/>
          <p:nvPr/>
        </p:nvSpPr>
        <p:spPr>
          <a:xfrm>
            <a:off x="6573078" y="2718144"/>
            <a:ext cx="2021784" cy="363109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 descr="download?mid=1%5f209536%5fACRl%2fNgAAI%2b8SXpuAAxeDTZJiuM&amp;pid=3&amp;fid=Inbox&amp;inline=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65" t="21736" r="54503" b="3315"/>
          <a:stretch/>
        </p:blipFill>
        <p:spPr bwMode="auto">
          <a:xfrm>
            <a:off x="6686550" y="2782957"/>
            <a:ext cx="1828800" cy="35265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08062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066109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3. The Return of Christ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95060"/>
            <a:ext cx="7886700" cy="4651513"/>
          </a:xfrm>
        </p:spPr>
        <p:txBody>
          <a:bodyPr>
            <a:normAutofit/>
          </a:bodyPr>
          <a:lstStyle/>
          <a:p>
            <a:r>
              <a:rPr lang="en-US" dirty="0"/>
              <a:t>Resurrection of the Dead</a:t>
            </a:r>
          </a:p>
          <a:p>
            <a:pPr lvl="1"/>
            <a:r>
              <a:rPr lang="en-US" sz="2800" dirty="0">
                <a:solidFill>
                  <a:srgbClr val="002060"/>
                </a:solidFill>
              </a:rPr>
              <a:t>John 5:28-29; 1 Thess. 4:13-18</a:t>
            </a:r>
          </a:p>
          <a:p>
            <a:r>
              <a:rPr lang="en-US" dirty="0"/>
              <a:t>Destruction of the Heaven and Earth</a:t>
            </a:r>
          </a:p>
          <a:p>
            <a:pPr lvl="1"/>
            <a:r>
              <a:rPr lang="en-US" sz="2800" dirty="0">
                <a:solidFill>
                  <a:srgbClr val="002060"/>
                </a:solidFill>
              </a:rPr>
              <a:t>2 Peter 3:10-13</a:t>
            </a:r>
          </a:p>
          <a:p>
            <a:r>
              <a:rPr lang="en-US" dirty="0"/>
              <a:t>Judgment</a:t>
            </a:r>
          </a:p>
          <a:p>
            <a:pPr lvl="1"/>
            <a:r>
              <a:rPr lang="en-US" sz="2800" dirty="0">
                <a:solidFill>
                  <a:srgbClr val="002060"/>
                </a:solidFill>
              </a:rPr>
              <a:t>Revelation 20:11-15 </a:t>
            </a:r>
          </a:p>
          <a:p>
            <a:r>
              <a:rPr lang="en-US" dirty="0"/>
              <a:t>Eternity Begins</a:t>
            </a:r>
          </a:p>
          <a:p>
            <a:pPr lvl="1"/>
            <a:r>
              <a:rPr lang="en-US" sz="2800" dirty="0">
                <a:solidFill>
                  <a:srgbClr val="002060"/>
                </a:solidFill>
              </a:rPr>
              <a:t>Matthew 25:46</a:t>
            </a:r>
          </a:p>
        </p:txBody>
      </p:sp>
    </p:spTree>
    <p:extLst>
      <p:ext uri="{BB962C8B-B14F-4D97-AF65-F5344CB8AC3E}">
        <p14:creationId xmlns:p14="http://schemas.microsoft.com/office/powerpoint/2010/main" val="3939132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450574"/>
            <a:ext cx="7886700" cy="5726389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Resurrection of the Dead</a:t>
            </a:r>
          </a:p>
          <a:p>
            <a:r>
              <a:rPr lang="en-US" b="1" dirty="0">
                <a:solidFill>
                  <a:schemeClr val="bg1"/>
                </a:solidFill>
              </a:rPr>
              <a:t>Destruction of the Heaven and Earth</a:t>
            </a:r>
          </a:p>
          <a:p>
            <a:r>
              <a:rPr lang="en-US" b="1" dirty="0">
                <a:solidFill>
                  <a:schemeClr val="bg1"/>
                </a:solidFill>
              </a:rPr>
              <a:t>Judgment</a:t>
            </a:r>
          </a:p>
          <a:p>
            <a:r>
              <a:rPr lang="en-US" b="1" dirty="0">
                <a:solidFill>
                  <a:schemeClr val="bg1"/>
                </a:solidFill>
              </a:rPr>
              <a:t>Eternity Begins</a:t>
            </a:r>
            <a:endParaRPr lang="en-US" sz="2800" b="1" dirty="0">
              <a:solidFill>
                <a:schemeClr val="bg1"/>
              </a:solidFill>
            </a:endParaRPr>
          </a:p>
          <a:p>
            <a:endParaRPr lang="en-US" dirty="0"/>
          </a:p>
        </p:txBody>
      </p:sp>
      <p:pic>
        <p:nvPicPr>
          <p:cNvPr id="1026" name="Picture 2" descr="download?mid=1%5f209536%5fACRl%2fNgAAI%2b8SXpuAAxeDTZJiuM&amp;pid=3&amp;fid=Inbox&amp;inline=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0" t="21736" r="1596" b="3315"/>
          <a:stretch/>
        </p:blipFill>
        <p:spPr bwMode="auto">
          <a:xfrm>
            <a:off x="795131" y="2888975"/>
            <a:ext cx="7673008" cy="3631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59582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47828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</TotalTime>
  <Words>159</Words>
  <Application>Microsoft Office PowerPoint</Application>
  <PresentationFormat>On-screen Show (4:3)</PresentationFormat>
  <Paragraphs>30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Arial Black</vt:lpstr>
      <vt:lpstr>Calibri</vt:lpstr>
      <vt:lpstr>Calibri Light</vt:lpstr>
      <vt:lpstr>Office Theme</vt:lpstr>
      <vt:lpstr>1_Office Theme</vt:lpstr>
      <vt:lpstr>PowerPoint Presentation</vt:lpstr>
      <vt:lpstr>Where Are the Dead?</vt:lpstr>
      <vt:lpstr>1. Death</vt:lpstr>
      <vt:lpstr>2. Hades</vt:lpstr>
      <vt:lpstr>What we know about Hades Luke 16:19-31</vt:lpstr>
      <vt:lpstr>3. The Return of Christ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Where Are the Dead?</dc:title>
  <dc:creator>Heath Rogers</dc:creator>
  <cp:lastModifiedBy>Heath Rogers</cp:lastModifiedBy>
  <cp:revision>13</cp:revision>
  <dcterms:created xsi:type="dcterms:W3CDTF">2017-05-26T19:08:40Z</dcterms:created>
  <dcterms:modified xsi:type="dcterms:W3CDTF">2017-05-27T15:20:55Z</dcterms:modified>
</cp:coreProperties>
</file>