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32" r:id="rId2"/>
  </p:sldMasterIdLst>
  <p:sldIdLst>
    <p:sldId id="258" r:id="rId3"/>
    <p:sldId id="256" r:id="rId4"/>
    <p:sldId id="262" r:id="rId5"/>
    <p:sldId id="261" r:id="rId6"/>
    <p:sldId id="263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5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17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685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7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41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9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27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82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0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15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2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5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25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49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4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40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348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567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7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8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6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4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7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2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889AC6-C0B9-4DC9-8DA8-1A687EA78E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0C8B88-8805-42F6-980D-5D4C731A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06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Be Strong and Courageous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Joshua 1:5-9</a:t>
            </a:r>
          </a:p>
        </p:txBody>
      </p:sp>
    </p:spTree>
    <p:extLst>
      <p:ext uri="{BB962C8B-B14F-4D97-AF65-F5344CB8AC3E}">
        <p14:creationId xmlns:p14="http://schemas.microsoft.com/office/powerpoint/2010/main" val="207584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07" y="937593"/>
            <a:ext cx="7426605" cy="1151965"/>
          </a:xfrm>
        </p:spPr>
        <p:txBody>
          <a:bodyPr/>
          <a:lstStyle/>
          <a:p>
            <a:pPr algn="ctr"/>
            <a:r>
              <a:rPr lang="en-US" sz="4000" b="1" dirty="0"/>
              <a:t>Characteristics of Godly </a:t>
            </a:r>
            <a:r>
              <a:rPr lang="en-US" b="1" dirty="0"/>
              <a:t>L</a:t>
            </a:r>
            <a:r>
              <a:rPr lang="en-US" sz="4000" b="1" dirty="0"/>
              <a:t>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408" y="2619644"/>
            <a:ext cx="7426605" cy="3536819"/>
          </a:xfrm>
        </p:spPr>
        <p:txBody>
          <a:bodyPr>
            <a:normAutofit/>
          </a:bodyPr>
          <a:lstStyle/>
          <a:p>
            <a:r>
              <a:rPr lang="en-US" sz="3200" b="1" dirty="0"/>
              <a:t>The Humility of Moses </a:t>
            </a:r>
            <a:r>
              <a:rPr lang="en-US" sz="2800" b="1" dirty="0"/>
              <a:t>-  </a:t>
            </a:r>
            <a:r>
              <a:rPr lang="en-US" sz="2800" b="1" dirty="0">
                <a:solidFill>
                  <a:schemeClr val="accent1"/>
                </a:solidFill>
              </a:rPr>
              <a:t>Num. 12:3</a:t>
            </a:r>
          </a:p>
          <a:p>
            <a:r>
              <a:rPr lang="en-US" sz="3200" b="1" dirty="0"/>
              <a:t>The Loyalty of David </a:t>
            </a:r>
            <a:r>
              <a:rPr lang="en-US" sz="2800" b="1" dirty="0"/>
              <a:t>-  </a:t>
            </a:r>
            <a:r>
              <a:rPr lang="en-US" sz="2800" b="1" dirty="0">
                <a:solidFill>
                  <a:schemeClr val="accent1"/>
                </a:solidFill>
              </a:rPr>
              <a:t>1 Kings 11:4</a:t>
            </a:r>
          </a:p>
          <a:p>
            <a:r>
              <a:rPr lang="en-US" sz="3200" b="1" dirty="0"/>
              <a:t>The Wisdom of Solomon </a:t>
            </a:r>
            <a:r>
              <a:rPr lang="en-US" sz="2800" b="1" dirty="0"/>
              <a:t>-  </a:t>
            </a:r>
            <a:r>
              <a:rPr lang="en-US" sz="2800" b="1" dirty="0">
                <a:solidFill>
                  <a:schemeClr val="accent1"/>
                </a:solidFill>
              </a:rPr>
              <a:t>1 Kings 3:9</a:t>
            </a:r>
          </a:p>
          <a:p>
            <a:r>
              <a:rPr lang="en-US" sz="3200" b="1" dirty="0"/>
              <a:t>The Zeal of Josiah </a:t>
            </a:r>
            <a:r>
              <a:rPr lang="en-US" sz="2800" b="1" dirty="0"/>
              <a:t>-  </a:t>
            </a:r>
            <a:r>
              <a:rPr lang="en-US" sz="2800" b="1" dirty="0">
                <a:solidFill>
                  <a:schemeClr val="accent1"/>
                </a:solidFill>
              </a:rPr>
              <a:t>2 Chron. 34:3-7</a:t>
            </a:r>
          </a:p>
          <a:p>
            <a:r>
              <a:rPr lang="en-US" sz="3200" b="1" dirty="0"/>
              <a:t>The Courage of Joshua </a:t>
            </a:r>
            <a:r>
              <a:rPr lang="en-US" sz="2800" b="1" dirty="0"/>
              <a:t>-  </a:t>
            </a:r>
            <a:r>
              <a:rPr lang="en-US" sz="2800" b="1" dirty="0">
                <a:solidFill>
                  <a:schemeClr val="accent1"/>
                </a:solidFill>
              </a:rPr>
              <a:t>Josh. 1:5-9</a:t>
            </a:r>
          </a:p>
        </p:txBody>
      </p:sp>
    </p:spTree>
    <p:extLst>
      <p:ext uri="{BB962C8B-B14F-4D97-AF65-F5344CB8AC3E}">
        <p14:creationId xmlns:p14="http://schemas.microsoft.com/office/powerpoint/2010/main" val="364543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07" y="937593"/>
            <a:ext cx="7426605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God’s Instructions To Joshua</a:t>
            </a:r>
            <a:br>
              <a:rPr lang="en-US" sz="4000" b="1" dirty="0"/>
            </a:br>
            <a:r>
              <a:rPr lang="en-US" sz="3600" b="1" dirty="0" err="1">
                <a:solidFill>
                  <a:schemeClr val="accent1"/>
                </a:solidFill>
              </a:rPr>
              <a:t>Joshua</a:t>
            </a:r>
            <a:r>
              <a:rPr lang="en-US" sz="3600" b="1" dirty="0">
                <a:solidFill>
                  <a:schemeClr val="accent1"/>
                </a:solidFill>
              </a:rPr>
              <a:t> 1:5-9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408" y="2796209"/>
            <a:ext cx="7426605" cy="3360254"/>
          </a:xfrm>
        </p:spPr>
        <p:txBody>
          <a:bodyPr>
            <a:normAutofit/>
          </a:bodyPr>
          <a:lstStyle/>
          <a:p>
            <a:r>
              <a:rPr lang="en-US" sz="3200" b="1" dirty="0"/>
              <a:t>Be strong and of good courage.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</a:p>
          <a:p>
            <a:r>
              <a:rPr lang="en-US" sz="3200" b="1" dirty="0"/>
              <a:t>Observe to do according to all the law.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3200" b="1" dirty="0"/>
              <a:t>It shall not depart from your mouth.</a:t>
            </a:r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3200" b="1" dirty="0"/>
              <a:t>Meditate in it day and night.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1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07" y="937593"/>
            <a:ext cx="7426605" cy="115196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Good Leaders Are…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408" y="2796209"/>
            <a:ext cx="7426605" cy="3360254"/>
          </a:xfrm>
        </p:spPr>
        <p:txBody>
          <a:bodyPr>
            <a:normAutofit/>
          </a:bodyPr>
          <a:lstStyle/>
          <a:p>
            <a:r>
              <a:rPr lang="en-US" sz="3600" b="1" dirty="0"/>
              <a:t>Strong</a:t>
            </a:r>
            <a:r>
              <a:rPr lang="en-US" sz="3200" b="1" dirty="0"/>
              <a:t>, </a:t>
            </a:r>
            <a:r>
              <a:rPr lang="en-US" sz="3600" b="1" dirty="0"/>
              <a:t>Courageous</a:t>
            </a:r>
            <a:r>
              <a:rPr lang="en-US" sz="3200" b="1" dirty="0"/>
              <a:t> and </a:t>
            </a:r>
            <a:r>
              <a:rPr lang="en-US" sz="3600" b="1" dirty="0"/>
              <a:t>Obedient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They </a:t>
            </a:r>
            <a:r>
              <a:rPr lang="en-US" sz="3600" b="1" dirty="0"/>
              <a:t>Ponder</a:t>
            </a:r>
            <a:r>
              <a:rPr lang="en-US" sz="3200" b="1" dirty="0"/>
              <a:t> the word, </a:t>
            </a:r>
            <a:r>
              <a:rPr lang="en-US" sz="3600" b="1" dirty="0"/>
              <a:t>Practice</a:t>
            </a:r>
            <a:r>
              <a:rPr lang="en-US" sz="3200" b="1" dirty="0"/>
              <a:t> the word, and </a:t>
            </a:r>
            <a:r>
              <a:rPr lang="en-US" sz="3600" b="1" dirty="0"/>
              <a:t>Proclaim</a:t>
            </a:r>
            <a:r>
              <a:rPr lang="en-US" sz="3200" b="1" dirty="0"/>
              <a:t> the word. 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0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2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132</TotalTime>
  <Words>110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Garamond</vt:lpstr>
      <vt:lpstr>Office Theme</vt:lpstr>
      <vt:lpstr>Organic</vt:lpstr>
      <vt:lpstr>PowerPoint Presentation</vt:lpstr>
      <vt:lpstr>Be Strong and Courageous</vt:lpstr>
      <vt:lpstr>Characteristics of Godly Leaders</vt:lpstr>
      <vt:lpstr>God’s Instructions To Joshua Joshua 1:5-9</vt:lpstr>
      <vt:lpstr>Good Leaders Are…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Strong and Courageous</dc:title>
  <dc:creator>Heath Rogers</dc:creator>
  <cp:lastModifiedBy>Heath Rogers</cp:lastModifiedBy>
  <cp:revision>8</cp:revision>
  <dcterms:created xsi:type="dcterms:W3CDTF">2017-06-01T18:04:48Z</dcterms:created>
  <dcterms:modified xsi:type="dcterms:W3CDTF">2017-06-01T20:19:19Z</dcterms:modified>
</cp:coreProperties>
</file>