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3" r:id="rId3"/>
    <p:sldId id="256" r:id="rId4"/>
    <p:sldId id="260" r:id="rId5"/>
    <p:sldId id="258" r:id="rId6"/>
    <p:sldId id="259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E043-D266-42FB-AB91-CD98D48C0B03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9F59-D57A-448E-A33E-A1AB034E6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76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E043-D266-42FB-AB91-CD98D48C0B03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9F59-D57A-448E-A33E-A1AB034E6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987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E043-D266-42FB-AB91-CD98D48C0B03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9F59-D57A-448E-A33E-A1AB034E6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6532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E043-D266-42FB-AB91-CD98D48C0B03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9F59-D57A-448E-A33E-A1AB034E6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332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E043-D266-42FB-AB91-CD98D48C0B03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9F59-D57A-448E-A33E-A1AB034E6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3172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E043-D266-42FB-AB91-CD98D48C0B03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9F59-D57A-448E-A33E-A1AB034E6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76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E043-D266-42FB-AB91-CD98D48C0B03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9F59-D57A-448E-A33E-A1AB034E6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67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E043-D266-42FB-AB91-CD98D48C0B03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9F59-D57A-448E-A33E-A1AB034E6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4085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E043-D266-42FB-AB91-CD98D48C0B03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9F59-D57A-448E-A33E-A1AB034E6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440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E043-D266-42FB-AB91-CD98D48C0B03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9F59-D57A-448E-A33E-A1AB034E6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4954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E043-D266-42FB-AB91-CD98D48C0B03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9F59-D57A-448E-A33E-A1AB034E6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783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E043-D266-42FB-AB91-CD98D48C0B03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9F59-D57A-448E-A33E-A1AB034E6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9092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E043-D266-42FB-AB91-CD98D48C0B03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9F59-D57A-448E-A33E-A1AB034E6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2298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E043-D266-42FB-AB91-CD98D48C0B03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9F59-D57A-448E-A33E-A1AB034E6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8268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E043-D266-42FB-AB91-CD98D48C0B03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9F59-D57A-448E-A33E-A1AB034E6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500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E043-D266-42FB-AB91-CD98D48C0B03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9F59-D57A-448E-A33E-A1AB034E6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652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E043-D266-42FB-AB91-CD98D48C0B03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9F59-D57A-448E-A33E-A1AB034E6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250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E043-D266-42FB-AB91-CD98D48C0B03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9F59-D57A-448E-A33E-A1AB034E6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084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E043-D266-42FB-AB91-CD98D48C0B03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9F59-D57A-448E-A33E-A1AB034E6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618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E043-D266-42FB-AB91-CD98D48C0B03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9F59-D57A-448E-A33E-A1AB034E6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923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E043-D266-42FB-AB91-CD98D48C0B03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9F59-D57A-448E-A33E-A1AB034E6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30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E043-D266-42FB-AB91-CD98D48C0B03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9F59-D57A-448E-A33E-A1AB034E6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531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FE043-D266-42FB-AB91-CD98D48C0B03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69F59-D57A-448E-A33E-A1AB034E6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089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FE043-D266-42FB-AB91-CD98D48C0B03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69F59-D57A-448E-A33E-A1AB034E6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6195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644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ronicadeunatraicion.files.wordpress.com/2016/04/simon-elmago.png?w=480&amp;h=3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452810"/>
            <a:ext cx="4572000" cy="3000375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135062"/>
          </a:xfrm>
        </p:spPr>
        <p:txBody>
          <a:bodyPr>
            <a:normAutofit/>
          </a:bodyPr>
          <a:lstStyle/>
          <a:p>
            <a:r>
              <a:rPr lang="en-US" sz="5400" b="1" i="1" dirty="0">
                <a:solidFill>
                  <a:schemeClr val="bg1"/>
                </a:solidFill>
                <a:latin typeface="+mn-lt"/>
              </a:rPr>
              <a:t>Some Things Simon Saw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449101"/>
            <a:ext cx="6858000" cy="1655762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Acts 8:5-24</a:t>
            </a:r>
          </a:p>
        </p:txBody>
      </p:sp>
    </p:spTree>
    <p:extLst>
      <p:ext uri="{BB962C8B-B14F-4D97-AF65-F5344CB8AC3E}">
        <p14:creationId xmlns:p14="http://schemas.microsoft.com/office/powerpoint/2010/main" val="190540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46049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1. Difference Between Genuine Miracles and Counterfeits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133599"/>
            <a:ext cx="7886700" cy="4069867"/>
          </a:xfrm>
        </p:spPr>
        <p:txBody>
          <a:bodyPr/>
          <a:lstStyle/>
          <a:p>
            <a:r>
              <a:rPr lang="en-US" dirty="0"/>
              <a:t>Simon was a sorcerer who had deceived the people with his magical arts (Acts 8:9-11)</a:t>
            </a:r>
          </a:p>
          <a:p>
            <a:r>
              <a:rPr lang="en-US" dirty="0"/>
              <a:t>The Samaritans saw the difference between Simon’s illusions and the miracles Philip performed by the power of God (vs. 6-7)</a:t>
            </a:r>
          </a:p>
          <a:p>
            <a:r>
              <a:rPr lang="en-US" dirty="0"/>
              <a:t>Simon was able to see the difference as well (v. 13)</a:t>
            </a:r>
          </a:p>
        </p:txBody>
      </p:sp>
    </p:spTree>
    <p:extLst>
      <p:ext uri="{BB962C8B-B14F-4D97-AF65-F5344CB8AC3E}">
        <p14:creationId xmlns:p14="http://schemas.microsoft.com/office/powerpoint/2010/main" val="3302455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60091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2. What To Do To Be Saved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Gave heed </a:t>
            </a:r>
            <a:r>
              <a:rPr lang="en-US" dirty="0"/>
              <a:t>to the word (v. 6)</a:t>
            </a:r>
          </a:p>
          <a:p>
            <a:r>
              <a:rPr lang="en-US" b="1" dirty="0"/>
              <a:t>Believed</a:t>
            </a:r>
            <a:r>
              <a:rPr lang="en-US" dirty="0"/>
              <a:t> the word (v. 13)</a:t>
            </a:r>
          </a:p>
          <a:p>
            <a:r>
              <a:rPr lang="en-US" dirty="0"/>
              <a:t>Quit practicing sorcery - </a:t>
            </a:r>
            <a:r>
              <a:rPr lang="en-US" b="1" dirty="0"/>
              <a:t>repented</a:t>
            </a:r>
            <a:r>
              <a:rPr lang="en-US" dirty="0"/>
              <a:t> (v. 11-13)</a:t>
            </a:r>
          </a:p>
          <a:p>
            <a:r>
              <a:rPr lang="en-US" dirty="0"/>
              <a:t>Was </a:t>
            </a:r>
            <a:r>
              <a:rPr lang="en-US" b="1" dirty="0"/>
              <a:t>baptized</a:t>
            </a:r>
            <a:r>
              <a:rPr lang="en-US" dirty="0"/>
              <a:t> (v. 13)</a:t>
            </a:r>
          </a:p>
          <a:p>
            <a:r>
              <a:rPr lang="en-US" b="1" dirty="0"/>
              <a:t>Continued</a:t>
            </a:r>
            <a:r>
              <a:rPr lang="en-US" dirty="0"/>
              <a:t> with the disciples (v. 13) </a:t>
            </a:r>
          </a:p>
        </p:txBody>
      </p:sp>
    </p:spTree>
    <p:extLst>
      <p:ext uri="{BB962C8B-B14F-4D97-AF65-F5344CB8AC3E}">
        <p14:creationId xmlns:p14="http://schemas.microsoft.com/office/powerpoint/2010/main" val="3381418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60091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3. Peter Was Not A Pope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6474515" cy="4351338"/>
          </a:xfrm>
        </p:spPr>
        <p:txBody>
          <a:bodyPr/>
          <a:lstStyle/>
          <a:p>
            <a:r>
              <a:rPr lang="en-US" dirty="0"/>
              <a:t>Peter was married (Matt. 8:14; 1 Cor. 9:5)</a:t>
            </a:r>
          </a:p>
          <a:p>
            <a:r>
              <a:rPr lang="en-US" dirty="0"/>
              <a:t>Peter did not permit men to honor him (Acts 10:25-26)</a:t>
            </a:r>
          </a:p>
          <a:p>
            <a:r>
              <a:rPr lang="en-US" dirty="0"/>
              <a:t>The brethren contended with Peter after he went to Cornelius (Acts 11:1-3)</a:t>
            </a:r>
          </a:p>
          <a:p>
            <a:r>
              <a:rPr lang="en-US" dirty="0"/>
              <a:t>Paul withstood Peter to his face </a:t>
            </a:r>
            <a:br>
              <a:rPr lang="en-US" dirty="0"/>
            </a:br>
            <a:r>
              <a:rPr lang="en-US" dirty="0"/>
              <a:t>(Gal. 2:11-13)</a:t>
            </a:r>
          </a:p>
          <a:p>
            <a:r>
              <a:rPr lang="en-US" dirty="0"/>
              <a:t>Peter and John were sent by the other apostles (Acts 8:14)</a:t>
            </a:r>
          </a:p>
        </p:txBody>
      </p:sp>
      <p:pic>
        <p:nvPicPr>
          <p:cNvPr id="2050" name="Picture 2" descr="http://stpetersbasilica.info/Exterior/StPeterStatue/StPeter-c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7985" y="3723860"/>
            <a:ext cx="1517365" cy="2842591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462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46049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3800" b="1" dirty="0">
                <a:solidFill>
                  <a:schemeClr val="bg1"/>
                </a:solidFill>
                <a:latin typeface="+mn-lt"/>
              </a:rPr>
              <a:t>4. Miraculous Gifts Were Given By the Laying On of the Apostle’s Hands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107095"/>
            <a:ext cx="7886700" cy="4069867"/>
          </a:xfrm>
        </p:spPr>
        <p:txBody>
          <a:bodyPr>
            <a:normAutofit/>
          </a:bodyPr>
          <a:lstStyle/>
          <a:p>
            <a:r>
              <a:rPr lang="en-US" dirty="0"/>
              <a:t>This is why Peter and John had come to Samaria (Acts 8:14-15, 17)</a:t>
            </a:r>
          </a:p>
          <a:p>
            <a:r>
              <a:rPr lang="en-US" dirty="0"/>
              <a:t>This is what Simon saw them doing (v. 18)</a:t>
            </a:r>
          </a:p>
          <a:p>
            <a:r>
              <a:rPr lang="en-US" dirty="0"/>
              <a:t>This is the power Simon tried to purchase from them (vs. 18-19)</a:t>
            </a:r>
          </a:p>
          <a:p>
            <a:endParaRPr lang="en-US" sz="800" dirty="0"/>
          </a:p>
          <a:p>
            <a:r>
              <a:rPr lang="en-US" dirty="0"/>
              <a:t>Other Scriptures confirm this truth</a:t>
            </a:r>
          </a:p>
          <a:p>
            <a:pPr lvl="1"/>
            <a:r>
              <a:rPr lang="en-US" sz="2800" dirty="0">
                <a:solidFill>
                  <a:srgbClr val="002060"/>
                </a:solidFill>
              </a:rPr>
              <a:t>Acts 19:6; Rom. 1:11; 2 Tim. 1:6</a:t>
            </a:r>
          </a:p>
        </p:txBody>
      </p:sp>
    </p:spTree>
    <p:extLst>
      <p:ext uri="{BB962C8B-B14F-4D97-AF65-F5344CB8AC3E}">
        <p14:creationId xmlns:p14="http://schemas.microsoft.com/office/powerpoint/2010/main" val="3739691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3800" b="1" dirty="0">
                <a:solidFill>
                  <a:schemeClr val="bg1"/>
                </a:solidFill>
                <a:latin typeface="+mn-lt"/>
              </a:rPr>
              <a:t>5. A Saved Man Can Fall From Grace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54087"/>
            <a:ext cx="7680463" cy="4122875"/>
          </a:xfrm>
        </p:spPr>
        <p:txBody>
          <a:bodyPr>
            <a:normAutofit/>
          </a:bodyPr>
          <a:lstStyle/>
          <a:p>
            <a:r>
              <a:rPr lang="en-US" dirty="0"/>
              <a:t>Peter told Simon he was destined to </a:t>
            </a:r>
            <a:r>
              <a:rPr lang="en-US" b="1" dirty="0"/>
              <a:t>perish</a:t>
            </a:r>
            <a:r>
              <a:rPr lang="en-US" dirty="0"/>
              <a:t>, his </a:t>
            </a:r>
            <a:r>
              <a:rPr lang="en-US" b="1" dirty="0"/>
              <a:t>heart was not right</a:t>
            </a:r>
            <a:r>
              <a:rPr lang="en-US" dirty="0"/>
              <a:t> in the sight of God, he was in the </a:t>
            </a:r>
            <a:r>
              <a:rPr lang="en-US" b="1" dirty="0"/>
              <a:t>gall of bitterness </a:t>
            </a:r>
            <a:r>
              <a:rPr lang="en-US" dirty="0"/>
              <a:t>and the </a:t>
            </a:r>
            <a:r>
              <a:rPr lang="en-US" b="1" dirty="0"/>
              <a:t>bond of iniquity </a:t>
            </a:r>
            <a:r>
              <a:rPr lang="en-US" dirty="0"/>
              <a:t>(Acts 8:20-23). </a:t>
            </a:r>
          </a:p>
          <a:p>
            <a:r>
              <a:rPr lang="en-US" dirty="0"/>
              <a:t>Simon was saved (vs. 12-13)</a:t>
            </a:r>
          </a:p>
          <a:p>
            <a:r>
              <a:rPr lang="en-US" dirty="0"/>
              <a:t>Peter told Simon to </a:t>
            </a:r>
            <a:r>
              <a:rPr lang="en-US" b="1" dirty="0"/>
              <a:t>repent</a:t>
            </a:r>
            <a:r>
              <a:rPr lang="en-US" dirty="0"/>
              <a:t> and </a:t>
            </a:r>
            <a:r>
              <a:rPr lang="en-US" b="1" dirty="0"/>
              <a:t>pray</a:t>
            </a:r>
            <a:r>
              <a:rPr lang="en-US" dirty="0"/>
              <a:t> (v. 22)</a:t>
            </a:r>
          </a:p>
          <a:p>
            <a:endParaRPr lang="en-US" sz="800" dirty="0"/>
          </a:p>
          <a:p>
            <a:r>
              <a:rPr lang="en-US" dirty="0"/>
              <a:t>We can fall from grace (Gal. 5:4)</a:t>
            </a:r>
          </a:p>
        </p:txBody>
      </p:sp>
    </p:spTree>
    <p:extLst>
      <p:ext uri="{BB962C8B-B14F-4D97-AF65-F5344CB8AC3E}">
        <p14:creationId xmlns:p14="http://schemas.microsoft.com/office/powerpoint/2010/main" val="2695501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5639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320</Words>
  <Application>Microsoft Office PowerPoint</Application>
  <PresentationFormat>On-screen Show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1_Office Theme</vt:lpstr>
      <vt:lpstr>PowerPoint Presentation</vt:lpstr>
      <vt:lpstr>Some Things Simon Saw</vt:lpstr>
      <vt:lpstr>1. Difference Between Genuine Miracles and Counterfeits </vt:lpstr>
      <vt:lpstr>2. What To Do To Be Saved</vt:lpstr>
      <vt:lpstr>3. Peter Was Not A Pope</vt:lpstr>
      <vt:lpstr>4. Miraculous Gifts Were Given By the Laying On of the Apostle’s Hands</vt:lpstr>
      <vt:lpstr>5. A Saved Man Can Fall From Grace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Things Simon Saw</dc:title>
  <dc:creator>Heath Rogers</dc:creator>
  <cp:lastModifiedBy>Heath Rogers</cp:lastModifiedBy>
  <cp:revision>10</cp:revision>
  <dcterms:created xsi:type="dcterms:W3CDTF">2017-05-18T14:52:31Z</dcterms:created>
  <dcterms:modified xsi:type="dcterms:W3CDTF">2017-05-20T12:04:41Z</dcterms:modified>
</cp:coreProperties>
</file>