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7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41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45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5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542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5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70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0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30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28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943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5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936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2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257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5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37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32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0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1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87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4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61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92F96-71E1-4C4C-896A-634326C0508B}" type="datetimeFigureOut">
              <a:rPr lang="en-US" smtClean="0"/>
              <a:t>5/20/2017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431C1-DB40-4906-B4F5-F3691E738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548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8435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Daniel Receives Assurance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1192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Daniel 9:20-23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The angel Gabriel appears to Daniel assuring him that his prayer has been heard and that he will be given understanding regarding the subject of his prayer.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We can have confidence that if we pray like Daniel, our prayers are also heard and answered – according to God’s will. </a:t>
            </a:r>
          </a:p>
        </p:txBody>
      </p:sp>
    </p:spTree>
    <p:extLst>
      <p:ext uri="{BB962C8B-B14F-4D97-AF65-F5344CB8AC3E}">
        <p14:creationId xmlns:p14="http://schemas.microsoft.com/office/powerpoint/2010/main" val="18027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813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69046"/>
          </a:xfrm>
        </p:spPr>
        <p:txBody>
          <a:bodyPr/>
          <a:lstStyle/>
          <a:p>
            <a:r>
              <a:rPr lang="en-US" b="1" dirty="0">
                <a:latin typeface="+mn-lt"/>
              </a:rPr>
              <a:t>Daniel’s Prayer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3084443" cy="1655762"/>
          </a:xfrm>
        </p:spPr>
        <p:txBody>
          <a:bodyPr>
            <a:normAutofit/>
          </a:bodyPr>
          <a:lstStyle/>
          <a:p>
            <a:r>
              <a:rPr lang="en-US" sz="3200" b="1" dirty="0"/>
              <a:t>Daniel 9:1-23</a:t>
            </a:r>
          </a:p>
        </p:txBody>
      </p:sp>
      <p:pic>
        <p:nvPicPr>
          <p:cNvPr id="4" name="Picture 2" descr="http://christianitymalaysia.com/wp/wp-content/uploads/2014/02/DANIEL-IN-PRAY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069" y="3389237"/>
            <a:ext cx="3332922" cy="249969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857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“What an individual is in secret, on his knees before God, that he is and no more.” </a:t>
            </a:r>
          </a:p>
          <a:p>
            <a:pPr marL="0" indent="0" algn="r">
              <a:buNone/>
            </a:pPr>
            <a:r>
              <a:rPr lang="en-US" dirty="0"/>
              <a:t>John Owen, 17</a:t>
            </a:r>
            <a:r>
              <a:rPr lang="en-US" baseline="30000" dirty="0"/>
              <a:t>th</a:t>
            </a:r>
            <a:r>
              <a:rPr lang="en-US" dirty="0"/>
              <a:t> Century Puritan</a:t>
            </a:r>
          </a:p>
        </p:txBody>
      </p:sp>
      <p:pic>
        <p:nvPicPr>
          <p:cNvPr id="1026" name="Picture 2" descr="http://obrerofiel.com/wp-content/uploads/2008/03/tristeza-300x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377" y="4152898"/>
            <a:ext cx="28575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208849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christianitymalaysia.com/wp/wp-content/uploads/2014/02/DANIEL-IN-PRAY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649" y="4157864"/>
            <a:ext cx="3332922" cy="249969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1. Daniel Sought God’s Presence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Daniel 6:10; 9:3</a:t>
            </a:r>
          </a:p>
          <a:p>
            <a:endParaRPr lang="en-US" dirty="0"/>
          </a:p>
          <a:p>
            <a:r>
              <a:rPr lang="en-US" dirty="0"/>
              <a:t>He </a:t>
            </a:r>
            <a:r>
              <a:rPr lang="en-US" i="1" dirty="0"/>
              <a:t>“knelt down” </a:t>
            </a:r>
            <a:r>
              <a:rPr lang="en-US" dirty="0"/>
              <a:t>in prayer.</a:t>
            </a:r>
          </a:p>
          <a:p>
            <a:r>
              <a:rPr lang="en-US" dirty="0"/>
              <a:t>He prayed </a:t>
            </a:r>
            <a:r>
              <a:rPr lang="en-US" i="1" dirty="0"/>
              <a:t>“three times” </a:t>
            </a:r>
            <a:r>
              <a:rPr lang="en-US" dirty="0"/>
              <a:t>a day.</a:t>
            </a:r>
          </a:p>
          <a:p>
            <a:r>
              <a:rPr lang="en-US" dirty="0"/>
              <a:t>He </a:t>
            </a:r>
            <a:r>
              <a:rPr lang="en-US" i="1" dirty="0"/>
              <a:t>“gave thanks.”</a:t>
            </a:r>
          </a:p>
          <a:p>
            <a:r>
              <a:rPr lang="en-US" dirty="0"/>
              <a:t>He prayed </a:t>
            </a:r>
            <a:r>
              <a:rPr lang="en-US" i="1" dirty="0"/>
              <a:t>“as was his custom </a:t>
            </a:r>
            <a:br>
              <a:rPr lang="en-US" i="1" dirty="0"/>
            </a:br>
            <a:r>
              <a:rPr lang="en-US" i="1" dirty="0"/>
              <a:t>since early days.”</a:t>
            </a:r>
          </a:p>
          <a:p>
            <a:r>
              <a:rPr lang="en-US" sz="2800" dirty="0"/>
              <a:t>He set his face towards the </a:t>
            </a:r>
            <a:br>
              <a:rPr lang="en-US" sz="2800" dirty="0"/>
            </a:br>
            <a:r>
              <a:rPr lang="en-US" sz="2800" dirty="0"/>
              <a:t>Lord God.</a:t>
            </a:r>
          </a:p>
        </p:txBody>
      </p:sp>
    </p:spTree>
    <p:extLst>
      <p:ext uri="{BB962C8B-B14F-4D97-AF65-F5344CB8AC3E}">
        <p14:creationId xmlns:p14="http://schemas.microsoft.com/office/powerpoint/2010/main" val="2716824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2. Daniel Sought God’s Glory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is </a:t>
            </a:r>
            <a:r>
              <a:rPr lang="en-US" b="1" i="1" dirty="0"/>
              <a:t>great and awesome </a:t>
            </a:r>
            <a:r>
              <a:rPr lang="en-US" dirty="0"/>
              <a:t>because He keeps His covenant (v. 4).</a:t>
            </a:r>
          </a:p>
          <a:p>
            <a:r>
              <a:rPr lang="en-US" dirty="0"/>
              <a:t>God is </a:t>
            </a:r>
            <a:r>
              <a:rPr lang="en-US" b="1" i="1" dirty="0"/>
              <a:t>righteous</a:t>
            </a:r>
            <a:r>
              <a:rPr lang="en-US" dirty="0"/>
              <a:t> in all His works (vs. 7, 14, 16). </a:t>
            </a:r>
          </a:p>
          <a:p>
            <a:r>
              <a:rPr lang="en-US" b="1" i="1" dirty="0"/>
              <a:t>Mercy and forgiveness</a:t>
            </a:r>
            <a:r>
              <a:rPr lang="en-US" b="1" dirty="0"/>
              <a:t> </a:t>
            </a:r>
            <a:r>
              <a:rPr lang="en-US" dirty="0"/>
              <a:t>belong to the Lord </a:t>
            </a:r>
            <a:br>
              <a:rPr lang="en-US" dirty="0"/>
            </a:br>
            <a:r>
              <a:rPr lang="en-US" dirty="0"/>
              <a:t>(vs. 9, 18).</a:t>
            </a:r>
          </a:p>
          <a:p>
            <a:r>
              <a:rPr lang="en-US" dirty="0"/>
              <a:t>The things of God must return to a state of glory </a:t>
            </a:r>
            <a:r>
              <a:rPr lang="en-US" b="1" i="1" dirty="0"/>
              <a:t>“for Your own sake” </a:t>
            </a:r>
            <a:r>
              <a:rPr lang="en-US" dirty="0"/>
              <a:t>(vs. 16-19). </a:t>
            </a:r>
          </a:p>
        </p:txBody>
      </p:sp>
    </p:spTree>
    <p:extLst>
      <p:ext uri="{BB962C8B-B14F-4D97-AF65-F5344CB8AC3E}">
        <p14:creationId xmlns:p14="http://schemas.microsoft.com/office/powerpoint/2010/main" val="106625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Daniel Sought God’s Mercy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11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Daniel acknowledged the sin of his people (v. 5).</a:t>
            </a:r>
          </a:p>
          <a:p>
            <a:r>
              <a:rPr lang="en-US" b="1" i="1" dirty="0"/>
              <a:t>we have sinned</a:t>
            </a:r>
            <a:r>
              <a:rPr lang="en-US" dirty="0"/>
              <a:t> - “to miss the mark”</a:t>
            </a:r>
          </a:p>
          <a:p>
            <a:r>
              <a:rPr lang="en-US" b="1" i="1" dirty="0"/>
              <a:t>committed iniquity</a:t>
            </a:r>
            <a:r>
              <a:rPr lang="en-US" dirty="0"/>
              <a:t> - from a word meaning to bend, twist, to act crookedly</a:t>
            </a:r>
          </a:p>
          <a:p>
            <a:r>
              <a:rPr lang="en-US" b="1" i="1" dirty="0"/>
              <a:t>done wickedly</a:t>
            </a:r>
            <a:r>
              <a:rPr lang="en-US" dirty="0"/>
              <a:t> - acted contrary to God’s righteousness</a:t>
            </a:r>
          </a:p>
          <a:p>
            <a:r>
              <a:rPr lang="en-US" b="1" i="1" dirty="0"/>
              <a:t>rebelled</a:t>
            </a:r>
            <a:r>
              <a:rPr lang="en-US" dirty="0"/>
              <a:t> - to revolt against God’s authority </a:t>
            </a:r>
          </a:p>
          <a:p>
            <a:r>
              <a:rPr lang="en-US" b="1" i="1" dirty="0"/>
              <a:t>departing from Your precepts and Your judgments</a:t>
            </a:r>
            <a:r>
              <a:rPr lang="en-US" dirty="0"/>
              <a:t> - the instructions that establish God’s standards for our conduct</a:t>
            </a:r>
          </a:p>
        </p:txBody>
      </p:sp>
    </p:spTree>
    <p:extLst>
      <p:ext uri="{BB962C8B-B14F-4D97-AF65-F5344CB8AC3E}">
        <p14:creationId xmlns:p14="http://schemas.microsoft.com/office/powerpoint/2010/main" val="1944114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3. Daniel Sought God’s Mercy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81192"/>
          </a:xfrm>
        </p:spPr>
        <p:txBody>
          <a:bodyPr>
            <a:normAutofit/>
          </a:bodyPr>
          <a:lstStyle/>
          <a:p>
            <a:r>
              <a:rPr lang="en-US" dirty="0"/>
              <a:t>After laying this foundation (acknowledging God’s righteousness and Judah’s sin), Daniel appeals to God for </a:t>
            </a:r>
            <a:r>
              <a:rPr lang="en-US" b="1" i="1" dirty="0"/>
              <a:t>mercy</a:t>
            </a:r>
            <a:r>
              <a:rPr lang="en-US" dirty="0"/>
              <a:t>.</a:t>
            </a:r>
          </a:p>
          <a:p>
            <a:pPr lvl="1"/>
            <a:r>
              <a:rPr lang="en-US" sz="2800" dirty="0"/>
              <a:t>vs. 4, 9, 19; Micah 7:18-19</a:t>
            </a:r>
          </a:p>
          <a:p>
            <a:endParaRPr lang="en-US" sz="800" dirty="0"/>
          </a:p>
          <a:p>
            <a:r>
              <a:rPr lang="en-US" dirty="0"/>
              <a:t>We are to seek God’s mercy and forgiveness in prayer, but this will only be granted if we </a:t>
            </a:r>
            <a:r>
              <a:rPr lang="en-US" b="1" i="1" dirty="0"/>
              <a:t>acknowledge</a:t>
            </a:r>
            <a:r>
              <a:rPr lang="en-US" dirty="0"/>
              <a:t> and </a:t>
            </a:r>
            <a:r>
              <a:rPr lang="en-US" b="1" i="1" dirty="0"/>
              <a:t>repent</a:t>
            </a:r>
            <a:r>
              <a:rPr lang="en-US" dirty="0"/>
              <a:t> of our sins.</a:t>
            </a:r>
          </a:p>
          <a:p>
            <a:pPr lvl="1"/>
            <a:r>
              <a:rPr lang="en-US" sz="2800" dirty="0"/>
              <a:t>1 John 1:9; Acts 8:22</a:t>
            </a:r>
          </a:p>
        </p:txBody>
      </p:sp>
    </p:spTree>
    <p:extLst>
      <p:ext uri="{BB962C8B-B14F-4D97-AF65-F5344CB8AC3E}">
        <p14:creationId xmlns:p14="http://schemas.microsoft.com/office/powerpoint/2010/main" val="103900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isterio.tv/wp-content/uploads/2017/03/Profecia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0" r="9653"/>
          <a:stretch/>
        </p:blipFill>
        <p:spPr bwMode="auto">
          <a:xfrm>
            <a:off x="5141843" y="3976270"/>
            <a:ext cx="3684102" cy="267300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Daniel Sought God’s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prayer was offered because of an understanding Daniel had from reading the writings of Jeremiah (Dan. 9:2; Jer. 25:9-12; 29:10). </a:t>
            </a:r>
          </a:p>
          <a:p>
            <a:r>
              <a:rPr lang="en-US" sz="2800" dirty="0"/>
              <a:t>The language of his prayer </a:t>
            </a:r>
            <a:br>
              <a:rPr lang="en-US" sz="2800" dirty="0"/>
            </a:br>
            <a:r>
              <a:rPr lang="en-US" sz="2800" dirty="0"/>
              <a:t>shows he was familiar with </a:t>
            </a:r>
            <a:br>
              <a:rPr lang="en-US" sz="2800" dirty="0"/>
            </a:br>
            <a:r>
              <a:rPr lang="en-US" sz="2800" dirty="0"/>
              <a:t>God’s word.</a:t>
            </a:r>
          </a:p>
          <a:p>
            <a:r>
              <a:rPr lang="en-US" dirty="0"/>
              <a:t>He knew the curse that </a:t>
            </a:r>
            <a:br>
              <a:rPr lang="en-US" dirty="0"/>
            </a:br>
            <a:r>
              <a:rPr lang="en-US" dirty="0"/>
              <a:t>would come if Israel </a:t>
            </a:r>
            <a:br>
              <a:rPr lang="en-US" dirty="0"/>
            </a:br>
            <a:r>
              <a:rPr lang="en-US" dirty="0"/>
              <a:t>violated the covenant </a:t>
            </a:r>
            <a:br>
              <a:rPr lang="en-US" dirty="0"/>
            </a:br>
            <a:r>
              <a:rPr lang="en-US" dirty="0"/>
              <a:t>(Dan. 9:11-13; Deut. 28).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373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4. Daniel Sought God’s Will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Daniel knew God had promised to return the captives after seventy years (Jer. 24:6; 29:10). </a:t>
            </a:r>
          </a:p>
          <a:p>
            <a:pPr lvl="0"/>
            <a:r>
              <a:rPr lang="en-US" dirty="0"/>
              <a:t>Daniel is praying that God will fulfill this promise. </a:t>
            </a:r>
          </a:p>
          <a:p>
            <a:pPr lvl="0"/>
            <a:endParaRPr lang="en-US" sz="800" dirty="0"/>
          </a:p>
          <a:p>
            <a:pPr lvl="0"/>
            <a:r>
              <a:rPr lang="en-US" dirty="0"/>
              <a:t>We must pray according to </a:t>
            </a:r>
            <a:br>
              <a:rPr lang="en-US" dirty="0"/>
            </a:br>
            <a:r>
              <a:rPr lang="en-US" dirty="0"/>
              <a:t>God’s will (1 John 5:14-15). </a:t>
            </a:r>
          </a:p>
        </p:txBody>
      </p:sp>
      <p:pic>
        <p:nvPicPr>
          <p:cNvPr id="6" name="Picture 2" descr="http://misterio.tv/wp-content/uploads/2017/03/Profecia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0" r="9653"/>
          <a:stretch/>
        </p:blipFill>
        <p:spPr bwMode="auto">
          <a:xfrm>
            <a:off x="5141843" y="3976270"/>
            <a:ext cx="3684102" cy="2673008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61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294</TotalTime>
  <Words>391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1_Office Theme</vt:lpstr>
      <vt:lpstr>PowerPoint Presentation</vt:lpstr>
      <vt:lpstr>Daniel’s Prayer</vt:lpstr>
      <vt:lpstr>PowerPoint Presentation</vt:lpstr>
      <vt:lpstr>1. Daniel Sought God’s Presence</vt:lpstr>
      <vt:lpstr>2. Daniel Sought God’s Glory</vt:lpstr>
      <vt:lpstr>3. Daniel Sought God’s Mercy</vt:lpstr>
      <vt:lpstr>3. Daniel Sought God’s Mercy</vt:lpstr>
      <vt:lpstr>4. Daniel Sought God’s Will</vt:lpstr>
      <vt:lpstr>4. Daniel Sought God’s Will</vt:lpstr>
      <vt:lpstr>Daniel Receives Assurance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Daniel’s Prayer</dc:title>
  <dc:creator>Heath Rogers</dc:creator>
  <cp:lastModifiedBy>Heath Rogers</cp:lastModifiedBy>
  <cp:revision>15</cp:revision>
  <dcterms:created xsi:type="dcterms:W3CDTF">2017-05-19T13:07:58Z</dcterms:created>
  <dcterms:modified xsi:type="dcterms:W3CDTF">2017-05-20T20:06:19Z</dcterms:modified>
</cp:coreProperties>
</file>