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8" r:id="rId3"/>
    <p:sldId id="256" r:id="rId4"/>
    <p:sldId id="257" r:id="rId5"/>
    <p:sldId id="260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6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83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707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7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591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9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71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82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81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8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81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05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90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7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5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4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5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9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02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ED8D28-B7CF-44D8-BDCD-B4E741E0E61E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11C11D2-BDA4-4C83-A2FD-9F083585EB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7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56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Micaiah</a:t>
            </a:r>
            <a:br>
              <a:rPr lang="en-US" dirty="0">
                <a:latin typeface="+mn-lt"/>
              </a:rPr>
            </a:br>
            <a:r>
              <a:rPr lang="en-US" sz="6600" dirty="0">
                <a:latin typeface="+mn-lt"/>
              </a:rPr>
              <a:t>The Hated Prophet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Second Chronicles 18:6-27</a:t>
            </a:r>
          </a:p>
        </p:txBody>
      </p:sp>
    </p:spTree>
    <p:extLst>
      <p:ext uri="{BB962C8B-B14F-4D97-AF65-F5344CB8AC3E}">
        <p14:creationId xmlns:p14="http://schemas.microsoft.com/office/powerpoint/2010/main" val="3933255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Men Who Speak the Word of the Lord Will Be Hated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252870"/>
            <a:ext cx="7543801" cy="36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The Word of God corrects sinners                   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2 Tim. 3:16-27; 4:2</a:t>
            </a:r>
            <a:r>
              <a:rPr lang="en-US" sz="3200" dirty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The Word is hated by those in sin                       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John 3:19-21</a:t>
            </a:r>
            <a:r>
              <a:rPr lang="en-US" sz="3200" dirty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Those who speak the Word of God will also be hated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John 15:18-20</a:t>
            </a:r>
            <a:r>
              <a:rPr lang="en-US" sz="32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19589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Micaiah Had To Be Faithful In His Preaching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252870"/>
            <a:ext cx="7543801" cy="36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The goal of those who preach and teach the Word of God is to present the truth, nor please the hearers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Gal. 1:10; 2 Tim. 2:4</a:t>
            </a:r>
            <a:r>
              <a:rPr lang="en-US" sz="3200" dirty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The Word is to be preached without </a:t>
            </a:r>
            <a:r>
              <a:rPr lang="en-US" sz="3200" b="1" dirty="0">
                <a:solidFill>
                  <a:schemeClr val="tx1"/>
                </a:solidFill>
              </a:rPr>
              <a:t>fear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Ezek. 2:3-7</a:t>
            </a:r>
            <a:r>
              <a:rPr lang="en-US" sz="3200" dirty="0">
                <a:solidFill>
                  <a:schemeClr val="tx1"/>
                </a:solidFill>
              </a:rPr>
              <a:t>) or </a:t>
            </a:r>
            <a:r>
              <a:rPr lang="en-US" sz="3200" b="1" dirty="0">
                <a:solidFill>
                  <a:schemeClr val="tx1"/>
                </a:solidFill>
              </a:rPr>
              <a:t>favor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Num. 24:10-13</a:t>
            </a:r>
            <a:r>
              <a:rPr lang="en-US" sz="3200" dirty="0">
                <a:solidFill>
                  <a:schemeClr val="tx1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25537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Micaiah Did Not Defend Himself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252870"/>
            <a:ext cx="7543801" cy="36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God vindicates His prophets by the faithfulness of their message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Deut. 18:21-22</a:t>
            </a:r>
            <a:r>
              <a:rPr lang="en-US" sz="3200" dirty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Christians are to defend the Word of God, not themselves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Phil. 1:17; Rom. 12:19</a:t>
            </a:r>
            <a:r>
              <a:rPr lang="en-US" sz="3200" dirty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God will repay (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2 Thess. 1:6-10</a:t>
            </a:r>
            <a:r>
              <a:rPr lang="en-US" sz="3200" dirty="0">
                <a:solidFill>
                  <a:schemeClr val="tx1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951364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461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</TotalTime>
  <Words>131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Retrospect</vt:lpstr>
      <vt:lpstr>PowerPoint Presentation</vt:lpstr>
      <vt:lpstr>Micaiah The Hated Prophet</vt:lpstr>
      <vt:lpstr>Men Who Speak the Word of the Lord Will Be Hated</vt:lpstr>
      <vt:lpstr>Micaiah Had To Be Faithful In His Preaching</vt:lpstr>
      <vt:lpstr>Micaiah Did Not Defend Himself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Micaiah The Hated Prophet</dc:title>
  <dc:creator>Heath Rogers</dc:creator>
  <cp:lastModifiedBy>Heath Rogers</cp:lastModifiedBy>
  <cp:revision>4</cp:revision>
  <dcterms:created xsi:type="dcterms:W3CDTF">2017-05-13T14:04:54Z</dcterms:created>
  <dcterms:modified xsi:type="dcterms:W3CDTF">2017-05-13T14:36:24Z</dcterms:modified>
</cp:coreProperties>
</file>