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 id="2147483687" r:id="rId2"/>
  </p:sldMasterIdLst>
  <p:notesMasterIdLst>
    <p:notesMasterId r:id="rId13"/>
  </p:notesMasterIdLst>
  <p:handoutMasterIdLst>
    <p:handoutMasterId r:id="rId14"/>
  </p:handoutMasterIdLst>
  <p:sldIdLst>
    <p:sldId id="264" r:id="rId3"/>
    <p:sldId id="256" r:id="rId4"/>
    <p:sldId id="257" r:id="rId5"/>
    <p:sldId id="258" r:id="rId6"/>
    <p:sldId id="259" r:id="rId7"/>
    <p:sldId id="260" r:id="rId8"/>
    <p:sldId id="261" r:id="rId9"/>
    <p:sldId id="262" r:id="rId10"/>
    <p:sldId id="263" r:id="rId11"/>
    <p:sldId id="265" r:id="rId12"/>
  </p:sldIdLst>
  <p:sldSz cx="9144000" cy="6858000" type="screen4x3"/>
  <p:notesSz cx="7010400" cy="9296400"/>
  <p:embeddedFontLst>
    <p:embeddedFont>
      <p:font typeface="Franklin Gothic Book" panose="020B0503020102020204" pitchFamily="34" charset="0"/>
      <p:regular r:id="rId15"/>
      <p:italic r:id="rId16"/>
    </p:embeddedFont>
    <p:embeddedFont>
      <p:font typeface="Blue Highway Condensed" panose="02010603020202020303" pitchFamily="2" charset="0"/>
      <p:regular r:id="rId17"/>
    </p:embeddedFont>
    <p:embeddedFont>
      <p:font typeface="Calibri Light" panose="020F0302020204030204" pitchFamily="34" charset="0"/>
      <p:regular r:id="rId18"/>
      <p:italic r:id="rId19"/>
    </p:embeddedFont>
    <p:embeddedFont>
      <p:font typeface="Constantia" panose="02030602050306030303" pitchFamily="18"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Franklin Gothic Book" panose="020B0503020102020204" pitchFamily="34" charset="0"/>
        <a:ea typeface="+mn-ea"/>
        <a:cs typeface="+mn-cs"/>
      </a:defRPr>
    </a:lvl5pPr>
    <a:lvl6pPr marL="2286000" algn="l" defTabSz="914400" rtl="0" eaLnBrk="1" latinLnBrk="0" hangingPunct="1">
      <a:defRPr kern="1200">
        <a:solidFill>
          <a:schemeClr val="tx1"/>
        </a:solidFill>
        <a:latin typeface="Franklin Gothic Book" panose="020B0503020102020204" pitchFamily="34" charset="0"/>
        <a:ea typeface="+mn-ea"/>
        <a:cs typeface="+mn-cs"/>
      </a:defRPr>
    </a:lvl6pPr>
    <a:lvl7pPr marL="2743200" algn="l" defTabSz="914400" rtl="0" eaLnBrk="1" latinLnBrk="0" hangingPunct="1">
      <a:defRPr kern="1200">
        <a:solidFill>
          <a:schemeClr val="tx1"/>
        </a:solidFill>
        <a:latin typeface="Franklin Gothic Book" panose="020B0503020102020204" pitchFamily="34" charset="0"/>
        <a:ea typeface="+mn-ea"/>
        <a:cs typeface="+mn-cs"/>
      </a:defRPr>
    </a:lvl7pPr>
    <a:lvl8pPr marL="3200400" algn="l" defTabSz="914400" rtl="0" eaLnBrk="1" latinLnBrk="0" hangingPunct="1">
      <a:defRPr kern="1200">
        <a:solidFill>
          <a:schemeClr val="tx1"/>
        </a:solidFill>
        <a:latin typeface="Franklin Gothic Book" panose="020B0503020102020204" pitchFamily="34" charset="0"/>
        <a:ea typeface="+mn-ea"/>
        <a:cs typeface="+mn-cs"/>
      </a:defRPr>
    </a:lvl8pPr>
    <a:lvl9pPr marL="3657600" algn="l" defTabSz="914400" rtl="0" eaLnBrk="1" latinLnBrk="0" hangingPunct="1">
      <a:defRPr kern="1200">
        <a:solidFill>
          <a:schemeClr val="tx1"/>
        </a:solidFill>
        <a:latin typeface="Franklin Gothic Book" panose="020B05030201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99" autoAdjust="0"/>
    <p:restoredTop sz="61400" autoAdjust="0"/>
  </p:normalViewPr>
  <p:slideViewPr>
    <p:cSldViewPr snapToGrid="0">
      <p:cViewPr varScale="1">
        <p:scale>
          <a:sx n="41" d="100"/>
          <a:sy n="41" d="100"/>
        </p:scale>
        <p:origin x="2076" y="42"/>
      </p:cViewPr>
      <p:guideLst/>
    </p:cSldViewPr>
  </p:slideViewPr>
  <p:notesTextViewPr>
    <p:cViewPr>
      <p:scale>
        <a:sx n="1" d="1"/>
        <a:sy n="1" d="1"/>
      </p:scale>
      <p:origin x="0" y="0"/>
    </p:cViewPr>
  </p:notesTextViewPr>
  <p:notesViewPr>
    <p:cSldViewPr snapToGrid="0">
      <p:cViewPr varScale="1">
        <p:scale>
          <a:sx n="52" d="100"/>
          <a:sy n="52" d="100"/>
        </p:scale>
        <p:origin x="283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444875" cy="801688"/>
          </a:xfrm>
          <a:prstGeom prst="rect">
            <a:avLst/>
          </a:prstGeom>
        </p:spPr>
        <p:txBody>
          <a:bodyPr vert="horz" lIns="93179" tIns="46590" rIns="93179" bIns="46590" rtlCol="0"/>
          <a:lstStyle>
            <a:lvl1pPr algn="l" eaLnBrk="1" fontAlgn="auto" hangingPunct="1">
              <a:spcBef>
                <a:spcPts val="0"/>
              </a:spcBef>
              <a:spcAft>
                <a:spcPts val="0"/>
              </a:spcAft>
              <a:defRPr sz="2900" dirty="0">
                <a:latin typeface="+mn-lt"/>
              </a:defRPr>
            </a:lvl1pPr>
          </a:lstStyle>
          <a:p>
            <a:pPr>
              <a:defRPr/>
            </a:pPr>
            <a:r>
              <a:rPr lang="en-US">
                <a:latin typeface="Blue Highway Condensed" panose="02010603020202020303" pitchFamily="2" charset="0"/>
              </a:rPr>
              <a:t>Great is the Mystery of Godliness</a:t>
            </a:r>
          </a:p>
          <a:p>
            <a:pPr>
              <a:defRPr/>
            </a:pPr>
            <a:r>
              <a:rPr lang="en-US" sz="1200"/>
              <a:t>(1 Timothy 3:16)</a:t>
            </a:r>
          </a:p>
        </p:txBody>
      </p:sp>
      <p:sp>
        <p:nvSpPr>
          <p:cNvPr id="3" name="Date Placeholder 2"/>
          <p:cNvSpPr>
            <a:spLocks noGrp="1"/>
          </p:cNvSpPr>
          <p:nvPr>
            <p:ph type="dt" sz="quarter" idx="1"/>
          </p:nvPr>
        </p:nvSpPr>
        <p:spPr>
          <a:xfrm>
            <a:off x="3970338" y="0"/>
            <a:ext cx="3038475" cy="466725"/>
          </a:xfrm>
          <a:prstGeom prst="rect">
            <a:avLst/>
          </a:prstGeom>
        </p:spPr>
        <p:txBody>
          <a:bodyPr vert="horz" lIns="93179" tIns="46590" rIns="93179" bIns="46590" rtlCol="0"/>
          <a:lstStyle>
            <a:lvl1pPr algn="r" eaLnBrk="1" fontAlgn="auto" hangingPunct="1">
              <a:spcBef>
                <a:spcPts val="0"/>
              </a:spcBef>
              <a:spcAft>
                <a:spcPts val="0"/>
              </a:spcAft>
              <a:defRPr sz="1200" dirty="0">
                <a:latin typeface="+mn-lt"/>
              </a:defRPr>
            </a:lvl1pPr>
          </a:lstStyle>
          <a:p>
            <a:pPr>
              <a:defRPr/>
            </a:pPr>
            <a:r>
              <a:rPr lang="en-US" dirty="0"/>
              <a:t>April 28, 2017</a:t>
            </a:r>
          </a:p>
        </p:txBody>
      </p:sp>
      <p:sp>
        <p:nvSpPr>
          <p:cNvPr id="4" name="Footer Placeholder 3"/>
          <p:cNvSpPr>
            <a:spLocks noGrp="1"/>
          </p:cNvSpPr>
          <p:nvPr>
            <p:ph type="ftr" sz="quarter" idx="2"/>
          </p:nvPr>
        </p:nvSpPr>
        <p:spPr>
          <a:xfrm>
            <a:off x="0" y="8829675"/>
            <a:ext cx="3038475" cy="466725"/>
          </a:xfrm>
          <a:prstGeom prst="rect">
            <a:avLst/>
          </a:prstGeom>
        </p:spPr>
        <p:txBody>
          <a:bodyPr vert="horz" lIns="93179" tIns="46590" rIns="93179" bIns="46590" rtlCol="0" anchor="b"/>
          <a:lstStyle>
            <a:lvl1pPr algn="l" eaLnBrk="1" fontAlgn="auto" hangingPunct="1">
              <a:spcBef>
                <a:spcPts val="0"/>
              </a:spcBef>
              <a:spcAft>
                <a:spcPts val="0"/>
              </a:spcAft>
              <a:defRPr sz="1200" dirty="0">
                <a:latin typeface="+mn-lt"/>
              </a:defRPr>
            </a:lvl1pPr>
          </a:lstStyle>
          <a:p>
            <a:pPr>
              <a:defRPr/>
            </a:pPr>
            <a:r>
              <a:rPr lang="en-US" dirty="0" err="1"/>
              <a:t>Knollwood</a:t>
            </a:r>
            <a:r>
              <a:rPr lang="en-US" dirty="0"/>
              <a:t> church of Christ, Stan Cox</a:t>
            </a: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3179" tIns="46590" rIns="93179" bIns="46590" rtlCol="0" anchor="b"/>
          <a:lstStyle>
            <a:lvl1pPr algn="r" eaLnBrk="1" fontAlgn="auto" hangingPunct="1">
              <a:spcBef>
                <a:spcPts val="0"/>
              </a:spcBef>
              <a:spcAft>
                <a:spcPts val="0"/>
              </a:spcAft>
              <a:defRPr sz="1200" dirty="0">
                <a:latin typeface="+mn-lt"/>
              </a:defRPr>
            </a:lvl1pPr>
          </a:lstStyle>
          <a:p>
            <a:pPr>
              <a:defRPr/>
            </a:pPr>
            <a:r>
              <a:rPr lang="en-US" dirty="0"/>
              <a:t>soundteaching.org</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9" tIns="46590" rIns="93179" bIns="4659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9" tIns="46590" rIns="93179" bIns="46590" rtlCol="0"/>
          <a:lstStyle>
            <a:lvl1pPr algn="r" eaLnBrk="1" fontAlgn="auto" hangingPunct="1">
              <a:spcBef>
                <a:spcPts val="0"/>
              </a:spcBef>
              <a:spcAft>
                <a:spcPts val="0"/>
              </a:spcAft>
              <a:defRPr sz="1200" smtClean="0">
                <a:latin typeface="+mn-lt"/>
              </a:defRPr>
            </a:lvl1pPr>
          </a:lstStyle>
          <a:p>
            <a:pPr>
              <a:defRPr/>
            </a:pPr>
            <a:fld id="{D166F9C2-A131-4151-9194-501F67AC1184}" type="datetimeFigureOut">
              <a:rPr lang="en-US"/>
              <a:pPr>
                <a:defRPr/>
              </a:pPr>
              <a:t>4/21/2017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9" tIns="46590" rIns="93179" bIns="46590"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9" tIns="46590" rIns="93179" bIns="4659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3179" tIns="46590" rIns="93179" bIns="4659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9" tIns="46590" rIns="93179" bIns="46590" rtlCol="0" anchor="b"/>
          <a:lstStyle>
            <a:lvl1pPr algn="r" eaLnBrk="1" fontAlgn="auto" hangingPunct="1">
              <a:spcBef>
                <a:spcPts val="0"/>
              </a:spcBef>
              <a:spcAft>
                <a:spcPts val="0"/>
              </a:spcAft>
              <a:defRPr sz="1200" smtClean="0">
                <a:latin typeface="+mn-lt"/>
              </a:defRPr>
            </a:lvl1pPr>
          </a:lstStyle>
          <a:p>
            <a:pPr>
              <a:defRPr/>
            </a:pPr>
            <a:fld id="{A5B7D269-5EE1-46B7-B208-C6F974262D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xfrm>
            <a:off x="309563" y="4473575"/>
            <a:ext cx="6380162" cy="435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600" b="1"/>
              <a:t>The Greatness of the Mystery of Godliness is beyond dispute or controversy:</a:t>
            </a:r>
          </a:p>
          <a:p>
            <a:pPr marL="639763" lvl="1" indent="-174625">
              <a:spcBef>
                <a:spcPct val="0"/>
              </a:spcBef>
              <a:buFontTx/>
              <a:buChar char="•"/>
            </a:pPr>
            <a:r>
              <a:rPr lang="en-US" altLang="en-US" sz="1600"/>
              <a:t>Some things are evident and beyond dispute to any reasonable person</a:t>
            </a:r>
          </a:p>
          <a:p>
            <a:pPr marL="639763" lvl="1" indent="-174625">
              <a:spcBef>
                <a:spcPct val="0"/>
              </a:spcBef>
              <a:buFontTx/>
              <a:buChar char="•"/>
            </a:pPr>
            <a:r>
              <a:rPr lang="en-US" altLang="en-US" sz="1600"/>
              <a:t>This is one of them.  (Paul supplies the proof in these phrases)</a:t>
            </a:r>
          </a:p>
          <a:p>
            <a:pPr>
              <a:spcBef>
                <a:spcPct val="0"/>
              </a:spcBef>
            </a:pPr>
            <a:endParaRPr lang="en-US" altLang="en-US" sz="1600"/>
          </a:p>
          <a:p>
            <a:pPr>
              <a:spcBef>
                <a:spcPct val="0"/>
              </a:spcBef>
            </a:pPr>
            <a:r>
              <a:rPr lang="en-US" altLang="en-US" sz="1600" b="1"/>
              <a:t>What is the mystery of Godliness?  As seen in the words here, it is the GOSPEL OF the Christ</a:t>
            </a:r>
          </a:p>
          <a:p>
            <a:pPr>
              <a:spcBef>
                <a:spcPct val="0"/>
              </a:spcBef>
            </a:pPr>
            <a:endParaRPr lang="en-US" altLang="en-US" sz="1600"/>
          </a:p>
          <a:p>
            <a:pPr>
              <a:spcBef>
                <a:spcPct val="0"/>
              </a:spcBef>
            </a:pPr>
            <a:r>
              <a:rPr lang="en-US" altLang="en-US" sz="1600" b="1"/>
              <a:t>(Colossians 1:26-28</a:t>
            </a:r>
            <a:r>
              <a:rPr lang="en-US" altLang="en-US" sz="1600" b="1" i="1"/>
              <a:t>), </a:t>
            </a:r>
            <a:r>
              <a:rPr lang="en-US" altLang="en-US" sz="1600" i="1"/>
              <a:t>“the mystery which has been hidden from ages and from generations, but now has been revealed to His saints. </a:t>
            </a:r>
            <a:r>
              <a:rPr lang="en-US" altLang="en-US" sz="1600" i="1" baseline="30000"/>
              <a:t>27</a:t>
            </a:r>
            <a:r>
              <a:rPr lang="en-US" altLang="en-US" sz="1600" i="1"/>
              <a:t> To them God willed to make known what are the riches of the glory of this mystery among the Gentiles: which is Christ in you, the hope of glory. </a:t>
            </a:r>
            <a:r>
              <a:rPr lang="en-US" altLang="en-US" sz="1600" i="1" baseline="30000"/>
              <a:t>28</a:t>
            </a:r>
            <a:r>
              <a:rPr lang="en-US" altLang="en-US" sz="1600" i="1"/>
              <a:t> Him we preach, warning every man and teaching every man in all wisdom, that we may present every man perfect in Christ Jesus.”</a:t>
            </a:r>
          </a:p>
          <a:p>
            <a:pPr>
              <a:spcBef>
                <a:spcPct val="0"/>
              </a:spcBef>
            </a:pPr>
            <a:endParaRPr lang="en-US" altLang="en-US" sz="1600" i="1"/>
          </a:p>
          <a:p>
            <a:pPr>
              <a:spcBef>
                <a:spcPct val="0"/>
              </a:spcBef>
            </a:pPr>
            <a:r>
              <a:rPr lang="en-US" altLang="en-US" sz="1600" i="1"/>
              <a:t>(Note:  Preached at West Side on December 13, 2015 PM)</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4E7FF98A-8A1F-4B1B-8E75-2CE9C2D33734}"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xfrm>
            <a:off x="701675" y="4473575"/>
            <a:ext cx="5607050"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600" b="1"/>
              <a:t>(1 John 4:2-3), </a:t>
            </a:r>
            <a:r>
              <a:rPr lang="en-US" altLang="en-US" sz="1600" i="1"/>
              <a:t>“By this you know the Spirit of God: Every spirit that confesses that Jesus Christ has come in the flesh is of God, 3 and every spirit that does not confess that Jesus Christ has come in the flesh is not of God. And this is the spirit of the Antichrist, which you have heard was coming, and is now already in the world.”</a:t>
            </a:r>
          </a:p>
          <a:p>
            <a:pPr>
              <a:spcBef>
                <a:spcPct val="0"/>
              </a:spcBef>
            </a:pPr>
            <a:endParaRPr lang="en-US" altLang="en-US" sz="1600" i="1"/>
          </a:p>
          <a:p>
            <a:pPr>
              <a:spcBef>
                <a:spcPct val="0"/>
              </a:spcBef>
            </a:pPr>
            <a:r>
              <a:rPr lang="en-US" altLang="en-US" sz="1600" b="1"/>
              <a:t>(John 1:1-3), </a:t>
            </a:r>
            <a:r>
              <a:rPr lang="en-US" altLang="en-US" sz="1600" i="1"/>
              <a:t>“In the beginning was the Word, and the Word was with God, and the Word was God. </a:t>
            </a:r>
            <a:r>
              <a:rPr lang="en-US" altLang="en-US" sz="1600" i="1" baseline="30000"/>
              <a:t>2</a:t>
            </a:r>
            <a:r>
              <a:rPr lang="en-US" altLang="en-US" sz="1600" i="1"/>
              <a:t> He was in the beginning with God. </a:t>
            </a:r>
            <a:r>
              <a:rPr lang="en-US" altLang="en-US" sz="1600" i="1" baseline="30000"/>
              <a:t>3</a:t>
            </a:r>
            <a:r>
              <a:rPr lang="en-US" altLang="en-US" sz="1600" i="1"/>
              <a:t> All things were made through Him, and without Him nothing was made that was made.”</a:t>
            </a:r>
          </a:p>
          <a:p>
            <a:pPr>
              <a:spcBef>
                <a:spcPct val="0"/>
              </a:spcBef>
            </a:pPr>
            <a:endParaRPr lang="en-US" altLang="en-US" sz="1600" i="1"/>
          </a:p>
          <a:p>
            <a:pPr>
              <a:spcBef>
                <a:spcPct val="0"/>
              </a:spcBef>
            </a:pPr>
            <a:r>
              <a:rPr lang="en-US" altLang="en-US" sz="1600" b="1"/>
              <a:t>(John 1:14), </a:t>
            </a:r>
            <a:r>
              <a:rPr lang="en-US" altLang="en-US" sz="1600" i="1"/>
              <a:t>“And the Word became flesh and dwelt among us, and we beheld His glory, the glory as of the only begotten of the Father, full of grace and truth.”</a:t>
            </a: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50C65ADB-921B-40AF-B946-C7F263DAAC11}" type="slidenum">
              <a:rPr lang="en-US" altLang="en-US">
                <a:latin typeface="Calibri" panose="020F0502020204030204" pitchFamily="34" charset="0"/>
              </a:rPr>
              <a:pPr fontAlgn="base">
                <a:spcBef>
                  <a:spcPct val="0"/>
                </a:spcBef>
                <a:spcAft>
                  <a:spcPct val="0"/>
                </a:spcAft>
              </a:pPr>
              <a:t>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xfrm>
            <a:off x="381000" y="4473575"/>
            <a:ext cx="6326188" cy="435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400" b="1"/>
              <a:t>Approved as righteous … Vindicated as Divine.</a:t>
            </a:r>
          </a:p>
          <a:p>
            <a:pPr>
              <a:spcBef>
                <a:spcPct val="0"/>
              </a:spcBef>
            </a:pPr>
            <a:endParaRPr lang="en-US" altLang="en-US" sz="1400" b="1"/>
          </a:p>
          <a:p>
            <a:pPr>
              <a:spcBef>
                <a:spcPct val="0"/>
              </a:spcBef>
            </a:pPr>
            <a:r>
              <a:rPr lang="en-US" altLang="en-US" sz="1400" b="1"/>
              <a:t>(Matthew 3:16), </a:t>
            </a:r>
            <a:r>
              <a:rPr lang="en-US" altLang="en-US" sz="1400" i="1"/>
              <a:t>“When He had been baptized, Jesus came up immediately from the water; and behold, the heavens were opened to Him, and He saw the Spirit of God descending like a dove and alighting upon Him.”</a:t>
            </a:r>
          </a:p>
          <a:p>
            <a:pPr>
              <a:spcBef>
                <a:spcPct val="0"/>
              </a:spcBef>
            </a:pPr>
            <a:endParaRPr lang="en-US" altLang="en-US" sz="1400" b="1"/>
          </a:p>
          <a:p>
            <a:pPr>
              <a:spcBef>
                <a:spcPct val="0"/>
              </a:spcBef>
            </a:pPr>
            <a:r>
              <a:rPr lang="en-US" altLang="en-US" sz="1400" b="1"/>
              <a:t>(John 15:26), </a:t>
            </a:r>
            <a:r>
              <a:rPr lang="en-US" altLang="en-US" sz="1400" i="1"/>
              <a:t>"But when the Helper comes, whom I shall send to you from the Father, the Spirit of truth who proceeds from the Father, He will testify of Me.”</a:t>
            </a:r>
          </a:p>
          <a:p>
            <a:pPr>
              <a:spcBef>
                <a:spcPct val="0"/>
              </a:spcBef>
            </a:pPr>
            <a:endParaRPr lang="en-US" altLang="en-US" sz="1400" b="1"/>
          </a:p>
          <a:p>
            <a:pPr>
              <a:spcBef>
                <a:spcPct val="0"/>
              </a:spcBef>
            </a:pPr>
            <a:r>
              <a:rPr lang="en-US" altLang="en-US" sz="1400" b="1"/>
              <a:t>(Matthew 12:22-24, 28), </a:t>
            </a:r>
            <a:r>
              <a:rPr lang="en-US" altLang="en-US" sz="1400" i="1"/>
              <a:t>“Then one was brought to Him who was demon- possessed, blind and mute; and He healed him, so that the blind and mute man both spoke and saw. </a:t>
            </a:r>
            <a:r>
              <a:rPr lang="en-US" altLang="en-US" sz="1400" i="1" baseline="30000"/>
              <a:t>23</a:t>
            </a:r>
            <a:r>
              <a:rPr lang="en-US" altLang="en-US" sz="1400" i="1"/>
              <a:t> And all the multitudes were amazed and said, "Could this be the Son of David?“ </a:t>
            </a:r>
            <a:r>
              <a:rPr lang="en-US" altLang="en-US" sz="1400" i="1" baseline="30000"/>
              <a:t>24</a:t>
            </a:r>
            <a:r>
              <a:rPr lang="en-US" altLang="en-US" sz="1400" i="1"/>
              <a:t> Now when the Pharisees heard it they said, "This fellow does not cast out demons except by Beelzebub, the ruler of the demons.“</a:t>
            </a:r>
          </a:p>
          <a:p>
            <a:pPr>
              <a:spcBef>
                <a:spcPct val="0"/>
              </a:spcBef>
            </a:pPr>
            <a:endParaRPr lang="en-US" altLang="en-US" sz="1400"/>
          </a:p>
          <a:p>
            <a:pPr>
              <a:spcBef>
                <a:spcPct val="0"/>
              </a:spcBef>
            </a:pPr>
            <a:r>
              <a:rPr lang="en-US" altLang="en-US" sz="1400" b="1"/>
              <a:t>(28) </a:t>
            </a:r>
            <a:r>
              <a:rPr lang="en-US" altLang="en-US" sz="1400" i="1"/>
              <a:t>But if I cast out demons by the Spirit of God, surely the kingdom of God has come upon you.</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E62BBC9A-8915-41AD-8AFD-FA02FAE1FD5F}" type="slidenum">
              <a:rPr lang="en-US" altLang="en-US">
                <a:latin typeface="Calibri" panose="020F0502020204030204" pitchFamily="34" charset="0"/>
              </a:rPr>
              <a:pPr fontAlgn="base">
                <a:spcBef>
                  <a:spcPct val="0"/>
                </a:spcBef>
                <a:spcAft>
                  <a:spcPct val="0"/>
                </a:spcAft>
              </a:pPr>
              <a:t>4</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xfrm>
            <a:off x="701675" y="4473575"/>
            <a:ext cx="5607050" cy="435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400" b="1"/>
              <a:t>(Luke 2:13-14), (Appearing to shepherds at Jesus’ birth) </a:t>
            </a:r>
            <a:r>
              <a:rPr lang="en-US" altLang="en-US" sz="1400" i="1"/>
              <a:t>“And suddenly there was with the angel a multitude of the heavenly host praising God and saying: </a:t>
            </a:r>
            <a:r>
              <a:rPr lang="en-US" altLang="en-US" sz="1400" i="1" baseline="30000"/>
              <a:t>14</a:t>
            </a:r>
            <a:r>
              <a:rPr lang="en-US" altLang="en-US" sz="1400" i="1"/>
              <a:t> "Glory to God in the highest, And on earth peace, goodwill toward men!".”</a:t>
            </a:r>
          </a:p>
          <a:p>
            <a:pPr>
              <a:spcBef>
                <a:spcPct val="0"/>
              </a:spcBef>
            </a:pPr>
            <a:endParaRPr lang="en-US" altLang="en-US" sz="1400" b="1"/>
          </a:p>
          <a:p>
            <a:pPr>
              <a:spcBef>
                <a:spcPct val="0"/>
              </a:spcBef>
            </a:pPr>
            <a:r>
              <a:rPr lang="en-US" altLang="en-US" sz="1400" b="1"/>
              <a:t>(Matthew 4:11), </a:t>
            </a:r>
            <a:r>
              <a:rPr lang="en-US" altLang="en-US" sz="1400" i="1"/>
              <a:t>"Then the devil left Him, and behold, angels came and ministered to Him.”</a:t>
            </a:r>
          </a:p>
          <a:p>
            <a:pPr>
              <a:spcBef>
                <a:spcPct val="0"/>
              </a:spcBef>
            </a:pPr>
            <a:endParaRPr lang="en-US" altLang="en-US" sz="1400" b="1"/>
          </a:p>
          <a:p>
            <a:pPr>
              <a:spcBef>
                <a:spcPct val="0"/>
              </a:spcBef>
            </a:pPr>
            <a:r>
              <a:rPr lang="en-US" altLang="en-US" sz="1400" b="1"/>
              <a:t>(Matthew 28:5-6), </a:t>
            </a:r>
            <a:r>
              <a:rPr lang="en-US" altLang="en-US" sz="1400" i="1"/>
              <a:t>“But the angel answered and said to the women, "Do not be afraid, for I know that you seek Jesus who was crucified. 6 He is not here; for He is risen, as He said. Come, see the place where the Lord lay.“</a:t>
            </a:r>
          </a:p>
          <a:p>
            <a:pPr>
              <a:spcBef>
                <a:spcPct val="0"/>
              </a:spcBef>
            </a:pPr>
            <a:endParaRPr lang="en-US" altLang="en-US" sz="1400"/>
          </a:p>
          <a:p>
            <a:pPr>
              <a:spcBef>
                <a:spcPct val="0"/>
              </a:spcBef>
            </a:pPr>
            <a:r>
              <a:rPr lang="en-US" altLang="en-US" sz="1400" b="1"/>
              <a:t>(Acts 1:9-11), “</a:t>
            </a:r>
            <a:r>
              <a:rPr lang="en-US" altLang="en-US" sz="1400" i="1"/>
              <a:t>Now when He had spoken these things, while they watched, He was taken up, and a cloud received Him out of their sight. </a:t>
            </a:r>
            <a:r>
              <a:rPr lang="en-US" altLang="en-US" sz="1400" i="1" baseline="30000"/>
              <a:t>10</a:t>
            </a:r>
            <a:r>
              <a:rPr lang="en-US" altLang="en-US" sz="1400" i="1"/>
              <a:t> And while they looked steadfastly toward heaven as He went up, behold, two men stood by them in white apparel, </a:t>
            </a:r>
            <a:r>
              <a:rPr lang="en-US" altLang="en-US" sz="1400" i="1" baseline="30000"/>
              <a:t>11</a:t>
            </a:r>
            <a:r>
              <a:rPr lang="en-US" altLang="en-US" sz="1400" i="1"/>
              <a:t> who also said, "Men of Galilee, why do you stand gazing up into heaven? This same Jesus, who was taken up from you into heaven, will so come in like manner as you saw Him go into heaven."</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2EB879D-7C36-4F64-90DC-387E81E5F6FE}" type="slidenum">
              <a:rPr lang="en-US" altLang="en-US">
                <a:latin typeface="Calibri" panose="020F0502020204030204" pitchFamily="34" charset="0"/>
              </a:rPr>
              <a:pPr fontAlgn="base">
                <a:spcBef>
                  <a:spcPct val="0"/>
                </a:spcBef>
                <a:spcAft>
                  <a:spcPct val="0"/>
                </a:spcAft>
              </a:pPr>
              <a:t>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b="1"/>
              <a:t>(Isaiah 2:2), </a:t>
            </a:r>
            <a:r>
              <a:rPr lang="en-US" altLang="en-US" sz="1800" i="1"/>
              <a:t>“Now it shall come to pass in the latter days that the mountain of the Lord's house shall be established on the top of the mountains, and shall be exalted above the hills; and all nations shall flow to it.”</a:t>
            </a:r>
          </a:p>
          <a:p>
            <a:pPr>
              <a:spcBef>
                <a:spcPct val="0"/>
              </a:spcBef>
            </a:pPr>
            <a:endParaRPr lang="en-US" altLang="en-US" sz="1800" b="1"/>
          </a:p>
          <a:p>
            <a:pPr>
              <a:spcBef>
                <a:spcPct val="0"/>
              </a:spcBef>
            </a:pPr>
            <a:r>
              <a:rPr lang="en-US" altLang="en-US" sz="1800" b="1"/>
              <a:t>(Romans 1:16-17), </a:t>
            </a:r>
            <a:r>
              <a:rPr lang="en-US" altLang="en-US" sz="1800" i="1"/>
              <a:t>"For I am not ashamed of the gospel of Christ, for it is the power of God to salvation for everyone who believes, for the Jew first and also for the Greek. </a:t>
            </a:r>
            <a:r>
              <a:rPr lang="en-US" altLang="en-US" sz="1800" i="1" baseline="30000"/>
              <a:t>17</a:t>
            </a:r>
            <a:r>
              <a:rPr lang="en-US" altLang="en-US" sz="1800" i="1"/>
              <a:t> For in it the righteousness of God is revealed from faith to faith; as it is written, "The just shall live by faith.”</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B51D3BAA-C6E7-42E2-8055-D4A7B6BCE09C}" type="slidenum">
              <a:rPr lang="en-US" altLang="en-US">
                <a:latin typeface="Calibri" panose="020F0502020204030204" pitchFamily="34" charset="0"/>
              </a:rPr>
              <a:pPr fontAlgn="base">
                <a:spcBef>
                  <a:spcPct val="0"/>
                </a:spcBef>
                <a:spcAft>
                  <a:spcPct val="0"/>
                </a:spcAft>
              </a:pPr>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xfrm>
            <a:off x="701675" y="4473575"/>
            <a:ext cx="5607050" cy="4356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b="1"/>
              <a:t>(Colossians 1:3-6), </a:t>
            </a:r>
            <a:r>
              <a:rPr lang="en-US" altLang="en-US" sz="1800" i="1"/>
              <a:t>“We give thanks to the God and Father of our Lord Jesus Christ, praying always for you, </a:t>
            </a:r>
            <a:r>
              <a:rPr lang="en-US" altLang="en-US" sz="1800" i="1" baseline="30000"/>
              <a:t>4</a:t>
            </a:r>
            <a:r>
              <a:rPr lang="en-US" altLang="en-US" sz="1800" i="1"/>
              <a:t> since we heard of your faith in Christ Jesus and of your love for all the saints; </a:t>
            </a:r>
            <a:r>
              <a:rPr lang="en-US" altLang="en-US" sz="1800" i="1" baseline="30000"/>
              <a:t>5</a:t>
            </a:r>
            <a:r>
              <a:rPr lang="en-US" altLang="en-US" sz="1800" i="1"/>
              <a:t> because of the hope which is laid up for you in heaven, of which you heard before in the word of the truth of the gospel, </a:t>
            </a:r>
            <a:r>
              <a:rPr lang="en-US" altLang="en-US" sz="1800" i="1" baseline="30000"/>
              <a:t>6</a:t>
            </a:r>
            <a:r>
              <a:rPr lang="en-US" altLang="en-US" sz="1800" i="1"/>
              <a:t> which has come to you, </a:t>
            </a:r>
            <a:r>
              <a:rPr lang="en-US" altLang="en-US" sz="1800" i="1" u="sng"/>
              <a:t>as it has also in all the world, and is bringing forth fruit</a:t>
            </a:r>
            <a:r>
              <a:rPr lang="en-US" altLang="en-US" sz="1800" i="1"/>
              <a:t>, as it is also among you since the day you heard and knew the grace of God in truth.”</a:t>
            </a:r>
          </a:p>
          <a:p>
            <a:pPr>
              <a:spcBef>
                <a:spcPct val="0"/>
              </a:spcBef>
            </a:pPr>
            <a:endParaRPr lang="en-US" altLang="en-US" sz="1800" b="1"/>
          </a:p>
          <a:p>
            <a:pPr>
              <a:spcBef>
                <a:spcPct val="0"/>
              </a:spcBef>
            </a:pPr>
            <a:r>
              <a:rPr lang="en-US" altLang="en-US" sz="1800" b="1"/>
              <a:t>(Mark 16:15-16), </a:t>
            </a:r>
            <a:r>
              <a:rPr lang="en-US" altLang="en-US" sz="1800" i="1"/>
              <a:t>"And He said to them, " Go into all the world and preach the gospel to every creature. </a:t>
            </a:r>
            <a:r>
              <a:rPr lang="en-US" altLang="en-US" sz="1800" i="1" baseline="30000"/>
              <a:t>16</a:t>
            </a:r>
            <a:r>
              <a:rPr lang="en-US" altLang="en-US" sz="1800" i="1"/>
              <a:t> He who believes and is baptized will be saved; but he who does not believe will be condemned.”</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F76E1AD2-FAF6-4158-A342-A3E52594A336}" type="slidenum">
              <a:rPr lang="en-US" altLang="en-US">
                <a:latin typeface="Calibri" panose="020F0502020204030204" pitchFamily="34" charset="0"/>
              </a:rPr>
              <a:pPr fontAlgn="base">
                <a:spcBef>
                  <a:spcPct val="0"/>
                </a:spcBef>
                <a:spcAft>
                  <a:spcPct val="0"/>
                </a:spcAft>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b="1"/>
              <a:t>(Acts 2:32-36), </a:t>
            </a:r>
            <a:r>
              <a:rPr lang="en-US" altLang="en-US" sz="1800" i="1"/>
              <a:t>“This Jesus God has raised up, of which we are all witnesses. </a:t>
            </a:r>
            <a:r>
              <a:rPr lang="en-US" altLang="en-US" sz="1800" i="1" baseline="30000"/>
              <a:t>33</a:t>
            </a:r>
            <a:r>
              <a:rPr lang="en-US" altLang="en-US" sz="1800" i="1"/>
              <a:t> Therefore being exalted to the right hand of God, and having received from the Father the promise of the Holy Spirit, He poured out this which you now see and hear. </a:t>
            </a:r>
            <a:r>
              <a:rPr lang="en-US" altLang="en-US" sz="1800" i="1" baseline="30000"/>
              <a:t>34</a:t>
            </a:r>
            <a:r>
              <a:rPr lang="en-US" altLang="en-US" sz="1800" i="1"/>
              <a:t> "For David did not ascend into the heavens, but he says himself:  'The Lord said to my Lord, "Sit at My right hand, </a:t>
            </a:r>
            <a:r>
              <a:rPr lang="en-US" altLang="en-US" sz="1800" i="1" baseline="30000"/>
              <a:t>35</a:t>
            </a:r>
            <a:r>
              <a:rPr lang="en-US" altLang="en-US" sz="1800" i="1"/>
              <a:t> Till I make Your enemies Your footstool." ‘ </a:t>
            </a:r>
            <a:r>
              <a:rPr lang="en-US" altLang="en-US" sz="1800" i="1" baseline="30000"/>
              <a:t>36</a:t>
            </a:r>
            <a:r>
              <a:rPr lang="en-US" altLang="en-US" sz="1800" i="1"/>
              <a:t> "Therefore let all the house of Israel know assuredly that God has made this Jesus, whom you crucified, both Lord and Christ.".”</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3BBFC6DF-3B37-4271-A1E0-A734BA99DED0}" type="slidenum">
              <a:rPr lang="en-US" altLang="en-US">
                <a:latin typeface="Calibri" panose="020F0502020204030204" pitchFamily="34" charset="0"/>
              </a:rPr>
              <a:pPr fontAlgn="base">
                <a:spcBef>
                  <a:spcPct val="0"/>
                </a:spcBef>
                <a:spcAft>
                  <a:spcPct val="0"/>
                </a:spcAft>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701675" y="4473575"/>
            <a:ext cx="5607050" cy="3854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800" b="1"/>
              <a:t>(Philippians 2:5-11), </a:t>
            </a:r>
            <a:r>
              <a:rPr lang="en-US" altLang="en-US" sz="1800" i="1"/>
              <a:t>“Let this mind be in you which was also in Christ Jesus, 6 who, being in the form of God, did not consider it robbery to be equal with God, 7 but made Himself of no reputation, taking the form of a bondservant, and coming in the likeness of men. 8 And being found in appearance as a man, He humbled Himself and became obedient to the point of death, even the death of the cross. 9 Therefore God also has highly exalted Him and given Him the name which is above every name, 10 that at the name of Jesus every knee should bow, of those in heaven, and of those on earth, and of those under the earth, 11 and that every tongue should confess that Jesus Christ is Lord, to the glory of God the Father.</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fontAlgn="base">
              <a:spcBef>
                <a:spcPct val="0"/>
              </a:spcBef>
              <a:spcAft>
                <a:spcPct val="0"/>
              </a:spcAft>
              <a:defRPr>
                <a:solidFill>
                  <a:schemeClr val="tx1"/>
                </a:solidFill>
                <a:latin typeface="Franklin Gothic Book" panose="020B0503020102020204" pitchFamily="34" charset="0"/>
              </a:defRPr>
            </a:lvl6pPr>
            <a:lvl7pPr marL="2971800" indent="-228600" defTabSz="457200" fontAlgn="base">
              <a:spcBef>
                <a:spcPct val="0"/>
              </a:spcBef>
              <a:spcAft>
                <a:spcPct val="0"/>
              </a:spcAft>
              <a:defRPr>
                <a:solidFill>
                  <a:schemeClr val="tx1"/>
                </a:solidFill>
                <a:latin typeface="Franklin Gothic Book" panose="020B0503020102020204" pitchFamily="34" charset="0"/>
              </a:defRPr>
            </a:lvl7pPr>
            <a:lvl8pPr marL="3429000" indent="-228600" defTabSz="457200" fontAlgn="base">
              <a:spcBef>
                <a:spcPct val="0"/>
              </a:spcBef>
              <a:spcAft>
                <a:spcPct val="0"/>
              </a:spcAft>
              <a:defRPr>
                <a:solidFill>
                  <a:schemeClr val="tx1"/>
                </a:solidFill>
                <a:latin typeface="Franklin Gothic Book" panose="020B0503020102020204" pitchFamily="34" charset="0"/>
              </a:defRPr>
            </a:lvl8pPr>
            <a:lvl9pPr marL="3886200" indent="-228600" defTabSz="457200" fontAlgn="base">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ED0C843D-C84B-4DAB-B326-3B5AB825096E}" type="slidenum">
              <a:rPr lang="en-US" altLang="en-US">
                <a:latin typeface="Calibri" panose="020F0502020204030204" pitchFamily="34" charset="0"/>
              </a:rPr>
              <a:pPr fontAlgn="base">
                <a:spcBef>
                  <a:spcPct val="0"/>
                </a:spcBef>
                <a:spcAft>
                  <a:spcPct val="0"/>
                </a:spcAft>
              </a:pPr>
              <a:t>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565150" y="744538"/>
            <a:ext cx="8005763" cy="5349875"/>
            <a:chOff x="564643" y="744469"/>
            <a:chExt cx="8005589" cy="5349671"/>
          </a:xfrm>
        </p:grpSpPr>
        <p:sp>
          <p:nvSpPr>
            <p:cNvPr id="5" name="Freeform 6"/>
            <p:cNvSpPr>
              <a:spLocks/>
            </p:cNvSpPr>
            <p:nvPr/>
          </p:nvSpPr>
          <p:spPr bwMode="auto">
            <a:xfrm>
              <a:off x="6113972" y="1685652"/>
              <a:ext cx="2456260" cy="4408488"/>
            </a:xfrm>
            <a:custGeom>
              <a:avLst/>
              <a:gdLst>
                <a:gd name="T0" fmla="*/ 8761 w 10000"/>
                <a:gd name="T1" fmla="*/ 0 h 10000"/>
                <a:gd name="T2" fmla="*/ 10000 w 10000"/>
                <a:gd name="T3" fmla="*/ 0 h 10000"/>
                <a:gd name="T4" fmla="*/ 10000 w 10000"/>
                <a:gd name="T5" fmla="*/ 10000 h 10000"/>
                <a:gd name="T6" fmla="*/ 0 w 10000"/>
                <a:gd name="T7" fmla="*/ 10000 h 10000"/>
                <a:gd name="T8" fmla="*/ 0 w 10000"/>
                <a:gd name="T9" fmla="*/ 9357 h 10000"/>
                <a:gd name="T10" fmla="*/ 8761 w 10000"/>
                <a:gd name="T11" fmla="*/ 9357 h 10000"/>
                <a:gd name="T12" fmla="*/ 8761 w 10000"/>
                <a:gd name="T13" fmla="*/ 0 h 10000"/>
              </a:gdLst>
              <a:ahLst/>
              <a:cxnLst>
                <a:cxn ang="0">
                  <a:pos x="T0" y="T1"/>
                </a:cxn>
                <a:cxn ang="0">
                  <a:pos x="T2" y="T3"/>
                </a:cxn>
                <a:cxn ang="0">
                  <a:pos x="T4" y="T5"/>
                </a:cxn>
                <a:cxn ang="0">
                  <a:pos x="T6" y="T7"/>
                </a:cxn>
                <a:cxn ang="0">
                  <a:pos x="T8" y="T9"/>
                </a:cxn>
                <a:cxn ang="0">
                  <a:pos x="T10" y="T11"/>
                </a:cxn>
                <a:cxn ang="0">
                  <a:pos x="T12" y="T13"/>
                </a:cxn>
              </a:cxnLst>
              <a:rect l="0" t="0"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6"/>
            <p:cNvSpPr>
              <a:spLocks/>
            </p:cNvSpPr>
            <p:nvPr/>
          </p:nvSpPr>
          <p:spPr bwMode="auto">
            <a:xfrm flipH="1" flipV="1">
              <a:off x="564643" y="744469"/>
              <a:ext cx="2456505" cy="4408488"/>
            </a:xfrm>
            <a:custGeom>
              <a:avLst/>
              <a:gdLst>
                <a:gd name="T0" fmla="*/ 8762 w 10001"/>
                <a:gd name="T1" fmla="*/ 0 h 10000"/>
                <a:gd name="T2" fmla="*/ 10001 w 10001"/>
                <a:gd name="T3" fmla="*/ 0 h 10000"/>
                <a:gd name="T4" fmla="*/ 10001 w 10001"/>
                <a:gd name="T5" fmla="*/ 10000 h 10000"/>
                <a:gd name="T6" fmla="*/ 1 w 10001"/>
                <a:gd name="T7" fmla="*/ 10000 h 10000"/>
                <a:gd name="T8" fmla="*/ 1 w 10001"/>
                <a:gd name="T9" fmla="*/ 9352 h 10000"/>
                <a:gd name="T10" fmla="*/ 8762 w 10001"/>
                <a:gd name="T11" fmla="*/ 9346 h 10000"/>
                <a:gd name="T12" fmla="*/ 8762 w 10001"/>
                <a:gd name="T13" fmla="*/ 0 h 10000"/>
              </a:gdLst>
              <a:ahLst/>
              <a:cxnLst>
                <a:cxn ang="0">
                  <a:pos x="T0" y="T1"/>
                </a:cxn>
                <a:cxn ang="0">
                  <a:pos x="T2" y="T3"/>
                </a:cxn>
                <a:cxn ang="0">
                  <a:pos x="T4" y="T5"/>
                </a:cxn>
                <a:cxn ang="0">
                  <a:pos x="T6" y="T7"/>
                </a:cxn>
                <a:cxn ang="0">
                  <a:pos x="T8" y="T9"/>
                </a:cxn>
                <a:cxn ang="0">
                  <a:pos x="T10" y="T11"/>
                </a:cxn>
                <a:cxn ang="0">
                  <a:pos x="T12" y="T13"/>
                </a:cxn>
              </a:cxnLst>
              <a:rect l="0" t="0"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3"/>
          <p:cNvSpPr>
            <a:spLocks noGrp="1"/>
          </p:cNvSpPr>
          <p:nvPr>
            <p:ph type="dt" sz="half" idx="10"/>
          </p:nvPr>
        </p:nvSpPr>
        <p:spPr>
          <a:xfrm>
            <a:off x="565150" y="6453188"/>
            <a:ext cx="1204913" cy="404812"/>
          </a:xfrm>
        </p:spPr>
        <p:txBody>
          <a:bodyPr/>
          <a:lstStyle>
            <a:lvl1pPr>
              <a:defRPr baseline="0" smtClean="0">
                <a:solidFill>
                  <a:schemeClr val="tx2"/>
                </a:solidFill>
              </a:defRPr>
            </a:lvl1pPr>
          </a:lstStyle>
          <a:p>
            <a:pPr>
              <a:defRPr/>
            </a:pPr>
            <a:fld id="{A6D37095-B35B-4A2B-9662-2B1ECF96BB37}" type="datetimeFigureOut">
              <a:rPr lang="en-US"/>
              <a:pPr>
                <a:defRPr/>
              </a:pPr>
              <a:t>4/21/2017</a:t>
            </a:fld>
            <a:endParaRPr lang="en-US" dirty="0"/>
          </a:p>
        </p:txBody>
      </p:sp>
      <p:sp>
        <p:nvSpPr>
          <p:cNvPr id="8" name="Footer Placeholder 4"/>
          <p:cNvSpPr>
            <a:spLocks noGrp="1"/>
          </p:cNvSpPr>
          <p:nvPr>
            <p:ph type="ftr" sz="quarter" idx="11"/>
          </p:nvPr>
        </p:nvSpPr>
        <p:spPr>
          <a:xfrm>
            <a:off x="1938338" y="6453188"/>
            <a:ext cx="5267325" cy="404812"/>
          </a:xfrm>
        </p:spPr>
        <p:txBody>
          <a:bodyPr/>
          <a:lstStyle>
            <a:lvl1pPr algn="ctr">
              <a:defRPr baseline="0" dirty="0">
                <a:solidFill>
                  <a:schemeClr val="tx2"/>
                </a:solidFill>
              </a:defRPr>
            </a:lvl1pPr>
          </a:lstStyle>
          <a:p>
            <a:pPr>
              <a:defRPr/>
            </a:pPr>
            <a:endParaRPr lang="en-US"/>
          </a:p>
        </p:txBody>
      </p:sp>
      <p:sp>
        <p:nvSpPr>
          <p:cNvPr id="9" name="Slide Number Placeholder 5"/>
          <p:cNvSpPr>
            <a:spLocks noGrp="1"/>
          </p:cNvSpPr>
          <p:nvPr>
            <p:ph type="sldNum" sz="quarter" idx="12"/>
          </p:nvPr>
        </p:nvSpPr>
        <p:spPr>
          <a:xfrm>
            <a:off x="7372350" y="6453188"/>
            <a:ext cx="1198563" cy="404812"/>
          </a:xfrm>
        </p:spPr>
        <p:txBody>
          <a:bodyPr/>
          <a:lstStyle>
            <a:lvl1pPr>
              <a:defRPr baseline="0" smtClean="0">
                <a:solidFill>
                  <a:schemeClr val="tx2"/>
                </a:solidFill>
              </a:defRPr>
            </a:lvl1pPr>
          </a:lstStyle>
          <a:p>
            <a:pPr>
              <a:defRPr/>
            </a:pPr>
            <a:fld id="{35204906-0BEC-4816-B0CA-1888A3C5BD0F}" type="slidenum">
              <a:rPr lang="en-US"/>
              <a:pPr>
                <a:defRPr/>
              </a:pPr>
              <a:t>‹#›</a:t>
            </a:fld>
            <a:endParaRPr lang="en-US" dirty="0"/>
          </a:p>
        </p:txBody>
      </p:sp>
    </p:spTree>
    <p:extLst>
      <p:ext uri="{BB962C8B-B14F-4D97-AF65-F5344CB8AC3E}">
        <p14:creationId xmlns:p14="http://schemas.microsoft.com/office/powerpoint/2010/main" val="256258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7A5AEB7-CA07-4AF8-86AE-37E69BEC67D3}" type="datetimeFigureOut">
              <a:rPr lang="en-US"/>
              <a:pPr>
                <a:defRPr/>
              </a:pPr>
              <a:t>4/21/2017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5A6CFF-07FE-4FDD-B331-D48F1C8D8BBA}" type="slidenum">
              <a:rPr lang="en-US"/>
              <a:pPr>
                <a:defRPr/>
              </a:pPr>
              <a:t>‹#›</a:t>
            </a:fld>
            <a:endParaRPr lang="en-US" dirty="0"/>
          </a:p>
        </p:txBody>
      </p:sp>
    </p:spTree>
    <p:extLst>
      <p:ext uri="{BB962C8B-B14F-4D97-AF65-F5344CB8AC3E}">
        <p14:creationId xmlns:p14="http://schemas.microsoft.com/office/powerpoint/2010/main" val="120094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8A40D9F-A0AC-45D1-8D92-43C328EEB054}" type="datetimeFigureOut">
              <a:rPr lang="en-US"/>
              <a:pPr>
                <a:defRPr/>
              </a:pPr>
              <a:t>4/21/2017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AB5563-9780-4395-B925-74FF2397F1FA}" type="slidenum">
              <a:rPr lang="en-US"/>
              <a:pPr>
                <a:defRPr/>
              </a:pPr>
              <a:t>‹#›</a:t>
            </a:fld>
            <a:endParaRPr lang="en-US" dirty="0"/>
          </a:p>
        </p:txBody>
      </p:sp>
    </p:spTree>
    <p:extLst>
      <p:ext uri="{BB962C8B-B14F-4D97-AF65-F5344CB8AC3E}">
        <p14:creationId xmlns:p14="http://schemas.microsoft.com/office/powerpoint/2010/main" val="1885195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3807856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216609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480418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6F5F06-ADCE-4F5B-98D5-BFF4226D6EE2}"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462260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F5F06-ADCE-4F5B-98D5-BFF4226D6EE2}"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446732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6F5F06-ADCE-4F5B-98D5-BFF4226D6EE2}"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3195286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F5F06-ADCE-4F5B-98D5-BFF4226D6EE2}"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4241796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66F5F06-ADCE-4F5B-98D5-BFF4226D6EE2}"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80230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D106034-4E4A-497E-B0DE-54DA6C61667A}" type="datetimeFigureOut">
              <a:rPr lang="en-US"/>
              <a:pPr>
                <a:defRPr/>
              </a:pPr>
              <a:t>4/21/2017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66206C-5D88-422E-AC6E-5F47FBAE7545}" type="slidenum">
              <a:rPr lang="en-US"/>
              <a:pPr>
                <a:defRPr/>
              </a:pPr>
              <a:t>‹#›</a:t>
            </a:fld>
            <a:endParaRPr lang="en-US" dirty="0"/>
          </a:p>
        </p:txBody>
      </p:sp>
    </p:spTree>
    <p:extLst>
      <p:ext uri="{BB962C8B-B14F-4D97-AF65-F5344CB8AC3E}">
        <p14:creationId xmlns:p14="http://schemas.microsoft.com/office/powerpoint/2010/main" val="438157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66F5F06-ADCE-4F5B-98D5-BFF4226D6EE2}"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2651334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551282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15983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9"/>
          <p:cNvSpPr>
            <a:spLocks/>
          </p:cNvSpPr>
          <p:nvPr/>
        </p:nvSpPr>
        <p:spPr bwMode="auto">
          <a:xfrm>
            <a:off x="6113463" y="1685925"/>
            <a:ext cx="2457450" cy="4408488"/>
          </a:xfrm>
          <a:custGeom>
            <a:avLst/>
            <a:gdLst>
              <a:gd name="T0" fmla="*/ 3614 w 4125"/>
              <a:gd name="T1" fmla="*/ 0 h 5554"/>
              <a:gd name="T2" fmla="*/ 4125 w 4125"/>
              <a:gd name="T3" fmla="*/ 0 h 5554"/>
              <a:gd name="T4" fmla="*/ 4125 w 4125"/>
              <a:gd name="T5" fmla="*/ 5554 h 5554"/>
              <a:gd name="T6" fmla="*/ 0 w 4125"/>
              <a:gd name="T7" fmla="*/ 5554 h 5554"/>
              <a:gd name="T8" fmla="*/ 0 w 4125"/>
              <a:gd name="T9" fmla="*/ 5074 h 5554"/>
              <a:gd name="T10" fmla="*/ 3614 w 4125"/>
              <a:gd name="T11" fmla="*/ 5074 h 5554"/>
              <a:gd name="T12" fmla="*/ 3614 w 4125"/>
              <a:gd name="T13" fmla="*/ 0 h 5554"/>
            </a:gdLst>
            <a:ahLst/>
            <a:cxnLst>
              <a:cxn ang="0">
                <a:pos x="T0" y="T1"/>
              </a:cxn>
              <a:cxn ang="0">
                <a:pos x="T2" y="T3"/>
              </a:cxn>
              <a:cxn ang="0">
                <a:pos x="T4" y="T5"/>
              </a:cxn>
              <a:cxn ang="0">
                <a:pos x="T6" y="T7"/>
              </a:cxn>
              <a:cxn ang="0">
                <a:pos x="T8" y="T9"/>
              </a:cxn>
              <a:cxn ang="0">
                <a:pos x="T10" y="T11"/>
              </a:cxn>
              <a:cxn ang="0">
                <a:pos x="T12" y="T13"/>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5" name="Freeform 10" title="Crop Mark"/>
          <p:cNvSpPr/>
          <p:nvPr/>
        </p:nvSpPr>
        <p:spPr bwMode="auto">
          <a:xfrm>
            <a:off x="6113463" y="1685925"/>
            <a:ext cx="245745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554038" y="6453188"/>
            <a:ext cx="1217612" cy="404812"/>
          </a:xfrm>
        </p:spPr>
        <p:txBody>
          <a:bodyPr/>
          <a:lstStyle>
            <a:lvl1pPr>
              <a:defRPr smtClean="0">
                <a:solidFill>
                  <a:schemeClr val="tx2"/>
                </a:solidFill>
              </a:defRPr>
            </a:lvl1pPr>
          </a:lstStyle>
          <a:p>
            <a:pPr>
              <a:defRPr/>
            </a:pPr>
            <a:fld id="{4A03C182-EA3D-49F0-89D9-7D5DA8A1E6C2}" type="datetimeFigureOut">
              <a:rPr lang="en-US"/>
              <a:pPr>
                <a:defRPr/>
              </a:pPr>
              <a:t>4/21/2017</a:t>
            </a:fld>
            <a:endParaRPr lang="en-US" dirty="0"/>
          </a:p>
        </p:txBody>
      </p:sp>
      <p:sp>
        <p:nvSpPr>
          <p:cNvPr id="7" name="Footer Placeholder 4"/>
          <p:cNvSpPr>
            <a:spLocks noGrp="1"/>
          </p:cNvSpPr>
          <p:nvPr>
            <p:ph type="ftr" sz="quarter" idx="11"/>
          </p:nvPr>
        </p:nvSpPr>
        <p:spPr>
          <a:xfrm>
            <a:off x="1938338" y="6453188"/>
            <a:ext cx="5267325" cy="404812"/>
          </a:xfrm>
        </p:spPr>
        <p:txBody>
          <a:bodyPr/>
          <a:lstStyle>
            <a:lvl1pPr algn="ctr">
              <a:defRPr dirty="0">
                <a:solidFill>
                  <a:schemeClr val="tx2"/>
                </a:solidFill>
              </a:defRPr>
            </a:lvl1pPr>
          </a:lstStyle>
          <a:p>
            <a:pPr>
              <a:defRPr/>
            </a:pPr>
            <a:endParaRPr lang="en-US"/>
          </a:p>
        </p:txBody>
      </p:sp>
      <p:sp>
        <p:nvSpPr>
          <p:cNvPr id="8" name="Slide Number Placeholder 5"/>
          <p:cNvSpPr>
            <a:spLocks noGrp="1"/>
          </p:cNvSpPr>
          <p:nvPr>
            <p:ph type="sldNum" sz="quarter" idx="12"/>
          </p:nvPr>
        </p:nvSpPr>
        <p:spPr>
          <a:xfrm>
            <a:off x="7372350" y="6453188"/>
            <a:ext cx="1198563" cy="404812"/>
          </a:xfrm>
        </p:spPr>
        <p:txBody>
          <a:bodyPr/>
          <a:lstStyle>
            <a:lvl1pPr>
              <a:defRPr smtClean="0">
                <a:solidFill>
                  <a:schemeClr val="tx2"/>
                </a:solidFill>
              </a:defRPr>
            </a:lvl1pPr>
          </a:lstStyle>
          <a:p>
            <a:pPr>
              <a:defRPr/>
            </a:pPr>
            <a:fld id="{63F03E3A-506E-4B9A-B0F7-66586486025E}" type="slidenum">
              <a:rPr lang="en-US"/>
              <a:pPr>
                <a:defRPr/>
              </a:pPr>
              <a:t>‹#›</a:t>
            </a:fld>
            <a:endParaRPr lang="en-US" dirty="0"/>
          </a:p>
        </p:txBody>
      </p:sp>
    </p:spTree>
    <p:extLst>
      <p:ext uri="{BB962C8B-B14F-4D97-AF65-F5344CB8AC3E}">
        <p14:creationId xmlns:p14="http://schemas.microsoft.com/office/powerpoint/2010/main" val="8864002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6BC6F49-E942-49B6-9ADF-97C326F7BF1D}" type="datetimeFigureOut">
              <a:rPr lang="en-US"/>
              <a:pPr>
                <a:defRPr/>
              </a:pPr>
              <a:t>4/21/2017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4AA5375-B73C-4669-9809-CB7D9A5ABD44}" type="slidenum">
              <a:rPr lang="en-US"/>
              <a:pPr>
                <a:defRPr/>
              </a:pPr>
              <a:t>‹#›</a:t>
            </a:fld>
            <a:endParaRPr lang="en-US" dirty="0"/>
          </a:p>
        </p:txBody>
      </p:sp>
    </p:spTree>
    <p:extLst>
      <p:ext uri="{BB962C8B-B14F-4D97-AF65-F5344CB8AC3E}">
        <p14:creationId xmlns:p14="http://schemas.microsoft.com/office/powerpoint/2010/main" val="3791751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FC820D5-7E38-41A8-875A-43CEE25DA63C}" type="datetimeFigureOut">
              <a:rPr lang="en-US"/>
              <a:pPr>
                <a:defRPr/>
              </a:pPr>
              <a:t>4/21/2017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F9299D-702B-4436-A683-F199D0DB0176}" type="slidenum">
              <a:rPr lang="en-US"/>
              <a:pPr>
                <a:defRPr/>
              </a:pPr>
              <a:t>‹#›</a:t>
            </a:fld>
            <a:endParaRPr lang="en-US" dirty="0"/>
          </a:p>
        </p:txBody>
      </p:sp>
    </p:spTree>
    <p:extLst>
      <p:ext uri="{BB962C8B-B14F-4D97-AF65-F5344CB8AC3E}">
        <p14:creationId xmlns:p14="http://schemas.microsoft.com/office/powerpoint/2010/main" val="184127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20F18E39-8958-40A5-BD25-D533D4789B5C}" type="datetimeFigureOut">
              <a:rPr lang="en-US"/>
              <a:pPr>
                <a:defRPr/>
              </a:pPr>
              <a:t>4/21/2017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9604167-63F5-4DE1-AE8B-FE2384029602}" type="slidenum">
              <a:rPr lang="en-US"/>
              <a:pPr>
                <a:defRPr/>
              </a:pPr>
              <a:t>‹#›</a:t>
            </a:fld>
            <a:endParaRPr lang="en-US" dirty="0"/>
          </a:p>
        </p:txBody>
      </p:sp>
    </p:spTree>
    <p:extLst>
      <p:ext uri="{BB962C8B-B14F-4D97-AF65-F5344CB8AC3E}">
        <p14:creationId xmlns:p14="http://schemas.microsoft.com/office/powerpoint/2010/main" val="280287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C40F63-5F50-4646-900C-6195E34FD1EB}" type="datetimeFigureOut">
              <a:rPr lang="en-US"/>
              <a:pPr>
                <a:defRPr/>
              </a:pPr>
              <a:t>4/21/2017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8D6B5FB-3BA5-4CB1-9679-F8389E1B20AE}" type="slidenum">
              <a:rPr lang="en-US"/>
              <a:pPr>
                <a:defRPr/>
              </a:pPr>
              <a:t>‹#›</a:t>
            </a:fld>
            <a:endParaRPr lang="en-US" dirty="0"/>
          </a:p>
        </p:txBody>
      </p:sp>
    </p:spTree>
    <p:extLst>
      <p:ext uri="{BB962C8B-B14F-4D97-AF65-F5344CB8AC3E}">
        <p14:creationId xmlns:p14="http://schemas.microsoft.com/office/powerpoint/2010/main" val="141973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title="Background Shape"/>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4"/>
          <p:cNvSpPr>
            <a:spLocks noGrp="1"/>
          </p:cNvSpPr>
          <p:nvPr>
            <p:ph type="dt" sz="half" idx="10"/>
          </p:nvPr>
        </p:nvSpPr>
        <p:spPr>
          <a:xfrm>
            <a:off x="542925" y="6453188"/>
            <a:ext cx="903288" cy="404812"/>
          </a:xfrm>
        </p:spPr>
        <p:txBody>
          <a:bodyPr/>
          <a:lstStyle>
            <a:lvl1pPr>
              <a:defRPr smtClean="0">
                <a:solidFill>
                  <a:schemeClr val="tx2"/>
                </a:solidFill>
              </a:defRPr>
            </a:lvl1pPr>
          </a:lstStyle>
          <a:p>
            <a:pPr>
              <a:defRPr/>
            </a:pPr>
            <a:fld id="{0FF6BE36-E663-4E10-9292-40D0740B1C33}" type="datetimeFigureOut">
              <a:rPr lang="en-US"/>
              <a:pPr>
                <a:defRPr/>
              </a:pPr>
              <a:t>4/21/2017</a:t>
            </a:fld>
            <a:endParaRPr lang="en-US" dirty="0"/>
          </a:p>
        </p:txBody>
      </p:sp>
      <p:sp>
        <p:nvSpPr>
          <p:cNvPr id="9" name="Footer Placeholder 5"/>
          <p:cNvSpPr>
            <a:spLocks noGrp="1"/>
          </p:cNvSpPr>
          <p:nvPr>
            <p:ph type="ftr" sz="quarter" idx="11"/>
          </p:nvPr>
        </p:nvSpPr>
        <p:spPr>
          <a:xfrm>
            <a:off x="1654175" y="6453188"/>
            <a:ext cx="1781175" cy="404812"/>
          </a:xfrm>
        </p:spPr>
        <p:txBody>
          <a:bodyPr/>
          <a:lstStyle>
            <a:lvl1pPr>
              <a:defRPr dirty="0">
                <a:solidFill>
                  <a:schemeClr val="tx2"/>
                </a:solidFill>
              </a:defRPr>
            </a:lvl1pPr>
          </a:lstStyle>
          <a:p>
            <a:pPr>
              <a:defRPr/>
            </a:pPr>
            <a:endParaRPr lang="en-US"/>
          </a:p>
        </p:txBody>
      </p:sp>
      <p:sp>
        <p:nvSpPr>
          <p:cNvPr id="10" name="Slide Number Placeholder 6"/>
          <p:cNvSpPr>
            <a:spLocks noGrp="1"/>
          </p:cNvSpPr>
          <p:nvPr>
            <p:ph type="sldNum" sz="quarter" idx="12"/>
          </p:nvPr>
        </p:nvSpPr>
        <p:spPr>
          <a:xfrm>
            <a:off x="7412038" y="6453188"/>
            <a:ext cx="1196975" cy="404812"/>
          </a:xfrm>
        </p:spPr>
        <p:txBody>
          <a:bodyPr/>
          <a:lstStyle>
            <a:lvl1pPr>
              <a:defRPr smtClean="0">
                <a:solidFill>
                  <a:schemeClr val="tx2"/>
                </a:solidFill>
              </a:defRPr>
            </a:lvl1pPr>
          </a:lstStyle>
          <a:p>
            <a:pPr>
              <a:defRPr/>
            </a:pPr>
            <a:fld id="{C5A8CDF4-25F8-4DF7-9CC8-1E7A7CAB9225}" type="slidenum">
              <a:rPr lang="en-US"/>
              <a:pPr>
                <a:defRPr/>
              </a:pPr>
              <a:t>‹#›</a:t>
            </a:fld>
            <a:endParaRPr lang="en-US" dirty="0"/>
          </a:p>
        </p:txBody>
      </p:sp>
    </p:spTree>
    <p:extLst>
      <p:ext uri="{BB962C8B-B14F-4D97-AF65-F5344CB8AC3E}">
        <p14:creationId xmlns:p14="http://schemas.microsoft.com/office/powerpoint/2010/main" val="3919569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title="Background Shape"/>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rtlCol="0">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4"/>
          <p:cNvSpPr>
            <a:spLocks noGrp="1"/>
          </p:cNvSpPr>
          <p:nvPr>
            <p:ph type="dt" sz="half" idx="10"/>
          </p:nvPr>
        </p:nvSpPr>
        <p:spPr>
          <a:xfrm>
            <a:off x="542925" y="6453188"/>
            <a:ext cx="903288" cy="404812"/>
          </a:xfrm>
        </p:spPr>
        <p:txBody>
          <a:bodyPr/>
          <a:lstStyle>
            <a:lvl1pPr>
              <a:defRPr smtClean="0">
                <a:solidFill>
                  <a:schemeClr val="tx2"/>
                </a:solidFill>
              </a:defRPr>
            </a:lvl1pPr>
          </a:lstStyle>
          <a:p>
            <a:pPr>
              <a:defRPr/>
            </a:pPr>
            <a:fld id="{0BA23509-1896-439D-8E8C-969464F6C83E}" type="datetimeFigureOut">
              <a:rPr lang="en-US"/>
              <a:pPr>
                <a:defRPr/>
              </a:pPr>
              <a:t>4/21/2017</a:t>
            </a:fld>
            <a:endParaRPr lang="en-US" dirty="0"/>
          </a:p>
        </p:txBody>
      </p:sp>
      <p:sp>
        <p:nvSpPr>
          <p:cNvPr id="9" name="Footer Placeholder 5"/>
          <p:cNvSpPr>
            <a:spLocks noGrp="1"/>
          </p:cNvSpPr>
          <p:nvPr>
            <p:ph type="ftr" sz="quarter" idx="11"/>
          </p:nvPr>
        </p:nvSpPr>
        <p:spPr>
          <a:xfrm>
            <a:off x="1654175" y="6453188"/>
            <a:ext cx="1781175" cy="404812"/>
          </a:xfrm>
        </p:spPr>
        <p:txBody>
          <a:bodyPr/>
          <a:lstStyle>
            <a:lvl1pPr>
              <a:defRPr dirty="0">
                <a:solidFill>
                  <a:schemeClr val="tx2"/>
                </a:solidFill>
              </a:defRPr>
            </a:lvl1pPr>
          </a:lstStyle>
          <a:p>
            <a:pPr>
              <a:defRPr/>
            </a:pPr>
            <a:endParaRPr lang="en-US"/>
          </a:p>
        </p:txBody>
      </p:sp>
      <p:sp>
        <p:nvSpPr>
          <p:cNvPr id="10" name="Slide Number Placeholder 6"/>
          <p:cNvSpPr>
            <a:spLocks noGrp="1"/>
          </p:cNvSpPr>
          <p:nvPr>
            <p:ph type="sldNum" sz="quarter" idx="12"/>
          </p:nvPr>
        </p:nvSpPr>
        <p:spPr>
          <a:xfrm>
            <a:off x="7412038" y="6453188"/>
            <a:ext cx="1196975" cy="404812"/>
          </a:xfrm>
        </p:spPr>
        <p:txBody>
          <a:bodyPr/>
          <a:lstStyle>
            <a:lvl1pPr>
              <a:defRPr smtClean="0">
                <a:solidFill>
                  <a:schemeClr val="tx2"/>
                </a:solidFill>
              </a:defRPr>
            </a:lvl1pPr>
          </a:lstStyle>
          <a:p>
            <a:pPr>
              <a:defRPr/>
            </a:pPr>
            <a:fld id="{2364FC1E-1989-4515-8DF5-1F35CB2C53AE}" type="slidenum">
              <a:rPr lang="en-US"/>
              <a:pPr>
                <a:defRPr/>
              </a:pPr>
              <a:t>‹#›</a:t>
            </a:fld>
            <a:endParaRPr lang="en-US" dirty="0"/>
          </a:p>
        </p:txBody>
      </p:sp>
    </p:spTree>
    <p:extLst>
      <p:ext uri="{BB962C8B-B14F-4D97-AF65-F5344CB8AC3E}">
        <p14:creationId xmlns:p14="http://schemas.microsoft.com/office/powerpoint/2010/main" val="256419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28700" y="685800"/>
            <a:ext cx="7200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028700" y="2286000"/>
            <a:ext cx="7200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42988" y="6453188"/>
            <a:ext cx="903287" cy="404812"/>
          </a:xfrm>
          <a:prstGeom prst="rect">
            <a:avLst/>
          </a:prstGeom>
        </p:spPr>
        <p:txBody>
          <a:bodyPr vert="horz" lIns="91440" tIns="45720" rIns="91440" bIns="45720" rtlCol="0" anchor="ctr"/>
          <a:lstStyle>
            <a:lvl1pPr algn="l" eaLnBrk="1" fontAlgn="auto" hangingPunct="1">
              <a:spcBef>
                <a:spcPts val="0"/>
              </a:spcBef>
              <a:spcAft>
                <a:spcPts val="0"/>
              </a:spcAft>
              <a:defRPr sz="1000" baseline="0" smtClean="0">
                <a:solidFill>
                  <a:schemeClr val="tx2"/>
                </a:solidFill>
                <a:latin typeface="+mn-lt"/>
              </a:defRPr>
            </a:lvl1pPr>
          </a:lstStyle>
          <a:p>
            <a:pPr>
              <a:defRPr/>
            </a:pPr>
            <a:fld id="{1B6928AB-D8B5-4FCF-9A33-171DECD5807F}" type="datetimeFigureOut">
              <a:rPr lang="en-US"/>
              <a:pPr>
                <a:defRPr/>
              </a:pPr>
              <a:t>4/21/2017</a:t>
            </a:fld>
            <a:endParaRPr lang="en-US" dirty="0"/>
          </a:p>
        </p:txBody>
      </p:sp>
      <p:sp>
        <p:nvSpPr>
          <p:cNvPr id="5" name="Footer Placeholder 4"/>
          <p:cNvSpPr>
            <a:spLocks noGrp="1"/>
          </p:cNvSpPr>
          <p:nvPr>
            <p:ph type="ftr" sz="quarter" idx="3"/>
          </p:nvPr>
        </p:nvSpPr>
        <p:spPr>
          <a:xfrm>
            <a:off x="2170113" y="6453188"/>
            <a:ext cx="4710112" cy="404812"/>
          </a:xfrm>
          <a:prstGeom prst="rect">
            <a:avLst/>
          </a:prstGeom>
        </p:spPr>
        <p:txBody>
          <a:bodyPr vert="horz" lIns="91440" tIns="45720" rIns="91440" bIns="45720" rtlCol="0" anchor="ctr"/>
          <a:lstStyle>
            <a:lvl1pPr algn="l" eaLnBrk="1" fontAlgn="auto" hangingPunct="1">
              <a:spcBef>
                <a:spcPts val="0"/>
              </a:spcBef>
              <a:spcAft>
                <a:spcPts val="0"/>
              </a:spcAft>
              <a:defRPr sz="1000" baseline="0" dirty="0">
                <a:solidFill>
                  <a:schemeClr val="tx2"/>
                </a:solidFill>
                <a:latin typeface="+mn-lt"/>
              </a:defRPr>
            </a:lvl1pPr>
          </a:lstStyle>
          <a:p>
            <a:pPr>
              <a:defRPr/>
            </a:pPr>
            <a:endParaRPr lang="en-US"/>
          </a:p>
        </p:txBody>
      </p:sp>
      <p:sp>
        <p:nvSpPr>
          <p:cNvPr id="6" name="Slide Number Placeholder 5"/>
          <p:cNvSpPr>
            <a:spLocks noGrp="1"/>
          </p:cNvSpPr>
          <p:nvPr>
            <p:ph type="sldNum" sz="quarter" idx="4"/>
          </p:nvPr>
        </p:nvSpPr>
        <p:spPr>
          <a:xfrm>
            <a:off x="7104063" y="6453188"/>
            <a:ext cx="1196975" cy="404812"/>
          </a:xfrm>
          <a:prstGeom prst="rect">
            <a:avLst/>
          </a:prstGeom>
        </p:spPr>
        <p:txBody>
          <a:bodyPr vert="horz" lIns="91440" tIns="45720" rIns="91440" bIns="45720" rtlCol="0" anchor="ctr"/>
          <a:lstStyle>
            <a:lvl1pPr algn="r" eaLnBrk="1" fontAlgn="auto" hangingPunct="1">
              <a:spcBef>
                <a:spcPts val="0"/>
              </a:spcBef>
              <a:spcAft>
                <a:spcPts val="0"/>
              </a:spcAft>
              <a:defRPr sz="1000" baseline="0" smtClean="0">
                <a:solidFill>
                  <a:schemeClr val="tx2"/>
                </a:solidFill>
                <a:latin typeface="+mn-lt"/>
              </a:defRPr>
            </a:lvl1pPr>
          </a:lstStyle>
          <a:p>
            <a:pPr>
              <a:defRPr/>
            </a:pPr>
            <a:fld id="{D9B494E3-0B5B-4378-83C0-5E2E3C8E0013}" type="slidenum">
              <a:rPr lang="en-US"/>
              <a:pPr>
                <a:defRPr/>
              </a:pPr>
              <a:t>‹#›</a:t>
            </a:fld>
            <a:endParaRPr lang="en-US" dirty="0"/>
          </a:p>
        </p:txBody>
      </p:sp>
      <p:sp>
        <p:nvSpPr>
          <p:cNvPr id="9" name="Rectangle 8"/>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83" r:id="rId1"/>
    <p:sldLayoutId id="2147483676" r:id="rId2"/>
    <p:sldLayoutId id="2147483684" r:id="rId3"/>
    <p:sldLayoutId id="2147483677" r:id="rId4"/>
    <p:sldLayoutId id="2147483678" r:id="rId5"/>
    <p:sldLayoutId id="2147483679" r:id="rId6"/>
    <p:sldLayoutId id="2147483680" r:id="rId7"/>
    <p:sldLayoutId id="2147483685" r:id="rId8"/>
    <p:sldLayoutId id="2147483686" r:id="rId9"/>
    <p:sldLayoutId id="2147483681" r:id="rId10"/>
    <p:sldLayoutId id="2147483682" r:id="rId11"/>
  </p:sldLayoutIdLst>
  <p:txStyles>
    <p:titleStyle>
      <a:lvl1pPr algn="l" defTabSz="685800" rtl="0" fontAlgn="base">
        <a:lnSpc>
          <a:spcPct val="89000"/>
        </a:lnSpc>
        <a:spcBef>
          <a:spcPct val="0"/>
        </a:spcBef>
        <a:spcAft>
          <a:spcPct val="0"/>
        </a:spcAft>
        <a:defRPr sz="4400" kern="1200">
          <a:solidFill>
            <a:schemeClr val="tx2"/>
          </a:solidFill>
          <a:latin typeface="+mj-lt"/>
          <a:ea typeface="+mj-ea"/>
          <a:cs typeface="+mj-cs"/>
        </a:defRPr>
      </a:lvl1pPr>
      <a:lvl2pPr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2pPr>
      <a:lvl3pPr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3pPr>
      <a:lvl4pPr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4pPr>
      <a:lvl5pPr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5pPr>
      <a:lvl6pPr marL="4572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6pPr>
      <a:lvl7pPr marL="9144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7pPr>
      <a:lvl8pPr marL="13716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8pPr>
      <a:lvl9pPr marL="1828800" algn="l" defTabSz="685800" rtl="0" fontAlgn="base">
        <a:lnSpc>
          <a:spcPct val="89000"/>
        </a:lnSpc>
        <a:spcBef>
          <a:spcPct val="0"/>
        </a:spcBef>
        <a:spcAft>
          <a:spcPct val="0"/>
        </a:spcAft>
        <a:defRPr sz="4400">
          <a:solidFill>
            <a:schemeClr val="tx2"/>
          </a:solidFill>
          <a:latin typeface="Franklin Gothic Book" panose="020B0503020102020204" pitchFamily="34" charset="0"/>
        </a:defRPr>
      </a:lvl9pPr>
    </p:titleStyle>
    <p:bodyStyle>
      <a:lvl1pPr marL="382588" indent="-382588" algn="l" defTabSz="685800" rtl="0" fontAlgn="base">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914400" indent="-382588" algn="l" defTabSz="685800" rtl="0" fontAlgn="base">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1371600" indent="-382588" algn="l" defTabSz="685800" rtl="0" fontAlgn="base">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1828800" indent="-382588" algn="l" defTabSz="685800" rtl="0" fontAlgn="base">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2286000" indent="-382588" algn="l" defTabSz="685800" rtl="0" fontAlgn="base">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6F5F06-ADCE-4F5B-98D5-BFF4226D6EE2}" type="datetimeFigureOut">
              <a:rPr lang="en-US" smtClean="0"/>
              <a:t>4/21/2017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3D84D8-6D03-492C-BF49-DD311355ECDF}" type="slidenum">
              <a:rPr lang="en-US" smtClean="0"/>
              <a:t>‹#›</a:t>
            </a:fld>
            <a:endParaRPr lang="en-US"/>
          </a:p>
        </p:txBody>
      </p:sp>
    </p:spTree>
    <p:extLst>
      <p:ext uri="{BB962C8B-B14F-4D97-AF65-F5344CB8AC3E}">
        <p14:creationId xmlns:p14="http://schemas.microsoft.com/office/powerpoint/2010/main" val="84337565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06375" y="0"/>
            <a:ext cx="5937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626yq9e83zk1.cloudfront.net/files/2015/09/26-770x4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5195" y="0"/>
            <a:ext cx="122015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7267" y="916399"/>
            <a:ext cx="8416637" cy="4166755"/>
          </a:xfrm>
          <a:effectLst>
            <a:outerShdw blurRad="50800" dist="38100" dir="2700000" algn="tl" rotWithShape="0">
              <a:prstClr val="black">
                <a:alpha val="40000"/>
              </a:prstClr>
            </a:outerShdw>
          </a:effectLst>
        </p:spPr>
        <p:txBody>
          <a:bodyPr anchor="t">
            <a:normAutofit/>
          </a:bodyPr>
          <a:lstStyle/>
          <a:p>
            <a:pPr indent="384572" algn="l"/>
            <a:r>
              <a:rPr lang="en-US" sz="3600" b="1" dirty="0">
                <a:effectLst>
                  <a:outerShdw blurRad="50800" dist="38100" dir="2700000" algn="tl" rotWithShape="0">
                    <a:schemeClr val="accent6">
                      <a:lumMod val="20000"/>
                      <a:lumOff val="80000"/>
                      <a:alpha val="40000"/>
                    </a:schemeClr>
                  </a:outerShdw>
                </a:effectLst>
                <a:latin typeface="Constantia" panose="02030602050306030303" pitchFamily="18" charset="0"/>
              </a:rPr>
              <a:t>“Therefore, if anyone is in Christ, he is a new creation; old things have passed away;                                    behold,                                                        all things                                                        have become new.”</a:t>
            </a:r>
            <a:br>
              <a:rPr lang="en-US" sz="3600" b="1" dirty="0">
                <a:effectLst>
                  <a:outerShdw blurRad="50800" dist="38100" dir="2700000" algn="tl" rotWithShape="0">
                    <a:schemeClr val="accent6">
                      <a:lumMod val="20000"/>
                      <a:lumOff val="80000"/>
                      <a:alpha val="40000"/>
                    </a:schemeClr>
                  </a:outerShdw>
                </a:effectLst>
                <a:latin typeface="Constantia" panose="02030602050306030303" pitchFamily="18" charset="0"/>
              </a:rPr>
            </a:br>
            <a:r>
              <a:rPr lang="en-US" sz="3600" b="1" dirty="0">
                <a:effectLst>
                  <a:outerShdw blurRad="50800" dist="38100" dir="2700000" algn="tl" rotWithShape="0">
                    <a:schemeClr val="accent6">
                      <a:lumMod val="20000"/>
                      <a:lumOff val="80000"/>
                      <a:alpha val="40000"/>
                    </a:schemeClr>
                  </a:outerShdw>
                </a:effectLst>
                <a:latin typeface="Constantia" panose="02030602050306030303" pitchFamily="18" charset="0"/>
              </a:rPr>
              <a:t>                                                                               </a:t>
            </a:r>
            <a:br>
              <a:rPr lang="en-US" sz="3600" b="1" dirty="0">
                <a:effectLst>
                  <a:outerShdw blurRad="50800" dist="38100" dir="2700000" algn="tl" rotWithShape="0">
                    <a:schemeClr val="accent6">
                      <a:lumMod val="20000"/>
                      <a:lumOff val="80000"/>
                      <a:alpha val="40000"/>
                    </a:schemeClr>
                  </a:outerShdw>
                </a:effectLst>
                <a:latin typeface="Constantia" panose="02030602050306030303" pitchFamily="18" charset="0"/>
              </a:rPr>
            </a:br>
            <a:r>
              <a:rPr lang="en-US" sz="3600" b="1" dirty="0">
                <a:effectLst>
                  <a:outerShdw blurRad="50800" dist="38100" dir="2700000" algn="tl" rotWithShape="0">
                    <a:schemeClr val="accent6">
                      <a:lumMod val="20000"/>
                      <a:lumOff val="80000"/>
                      <a:alpha val="40000"/>
                    </a:schemeClr>
                  </a:outerShdw>
                </a:effectLst>
                <a:latin typeface="Constantia" panose="02030602050306030303" pitchFamily="18" charset="0"/>
              </a:rPr>
              <a:t>              </a:t>
            </a:r>
            <a:r>
              <a:rPr lang="en-US" sz="3000" b="1" dirty="0">
                <a:effectLst>
                  <a:outerShdw blurRad="50800" dist="38100" dir="2700000" algn="tl" rotWithShape="0">
                    <a:schemeClr val="accent6">
                      <a:lumMod val="20000"/>
                      <a:lumOff val="80000"/>
                      <a:alpha val="40000"/>
                    </a:schemeClr>
                  </a:outerShdw>
                </a:effectLst>
                <a:latin typeface="Constantia" panose="02030602050306030303" pitchFamily="18" charset="0"/>
              </a:rPr>
              <a:t>2 Corinthians 5:17</a:t>
            </a:r>
          </a:p>
        </p:txBody>
      </p:sp>
    </p:spTree>
    <p:extLst>
      <p:ext uri="{BB962C8B-B14F-4D97-AF65-F5344CB8AC3E}">
        <p14:creationId xmlns:p14="http://schemas.microsoft.com/office/powerpoint/2010/main" val="4145787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Great is the </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8000" cap="none">
                <a:latin typeface="Blue Highway Condensed" panose="02010603020202020303" pitchFamily="2" charset="0"/>
              </a:rPr>
              <a:t>Mystery of Godliness</a:t>
            </a:r>
          </a:p>
        </p:txBody>
      </p:sp>
      <p:sp>
        <p:nvSpPr>
          <p:cNvPr id="9219" name="Subtitle 2"/>
          <p:cNvSpPr>
            <a:spLocks noGrp="1"/>
          </p:cNvSpPr>
          <p:nvPr>
            <p:ph type="subTitle" idx="1"/>
          </p:nvPr>
        </p:nvSpPr>
        <p:spPr>
          <a:xfrm>
            <a:off x="1089025" y="1639888"/>
            <a:ext cx="6938963" cy="3644900"/>
          </a:xfrm>
          <a:extLst>
            <a:ext uri="{91240B29-F687-4F45-9708-019B960494DF}">
              <a14:hiddenLine xmlns:a14="http://schemas.microsoft.com/office/drawing/2010/main" w="12700">
                <a:solidFill>
                  <a:srgbClr val="000000"/>
                </a:solidFill>
                <a:miter lim="800000"/>
                <a:headEnd/>
                <a:tailEnd/>
              </a14:hiddenLine>
            </a:ext>
          </a:extLst>
        </p:spPr>
        <p:txBody>
          <a:bodyPr/>
          <a:lstStyle/>
          <a:p>
            <a:pPr indent="174625" algn="l">
              <a:spcBef>
                <a:spcPct val="0"/>
              </a:spcBef>
              <a:spcAft>
                <a:spcPct val="0"/>
              </a:spcAft>
            </a:pPr>
            <a:r>
              <a:rPr lang="en-US" altLang="en-US" sz="3200">
                <a:latin typeface="Calibri" panose="020F0502020204030204" pitchFamily="34" charset="0"/>
              </a:rPr>
              <a:t>“And without controversy great is the mystery of godliness: God was mani-fested in the flesh, Justified in the Spirit, Seen by angels, Preached among the Gentiles, Believed on in the world, Received up in glory” (1 Timothy 3:16)</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God was manifested</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6600" cap="none">
                <a:latin typeface="Blue Highway Condensed" panose="02010603020202020303" pitchFamily="2" charset="0"/>
              </a:rPr>
              <a:t>       </a:t>
            </a:r>
            <a:r>
              <a:rPr lang="en-US" altLang="en-US" sz="8000" cap="none">
                <a:latin typeface="Blue Highway Condensed" panose="02010603020202020303" pitchFamily="2" charset="0"/>
              </a:rPr>
              <a:t>in the flesh</a:t>
            </a:r>
          </a:p>
        </p:txBody>
      </p:sp>
      <p:sp>
        <p:nvSpPr>
          <p:cNvPr id="11267" name="Subtitle 2"/>
          <p:cNvSpPr>
            <a:spLocks noGrp="1"/>
          </p:cNvSpPr>
          <p:nvPr>
            <p:ph type="subTitle" idx="1"/>
          </p:nvPr>
        </p:nvSpPr>
        <p:spPr>
          <a:xfrm>
            <a:off x="1089025" y="1639888"/>
            <a:ext cx="6938963" cy="3644900"/>
          </a:xfrm>
          <a:extLst>
            <a:ext uri="{91240B29-F687-4F45-9708-019B960494DF}">
              <a14:hiddenLine xmlns:a14="http://schemas.microsoft.com/office/drawing/2010/main" w="12700">
                <a:solidFill>
                  <a:srgbClr val="000000"/>
                </a:solidFill>
                <a:miter lim="800000"/>
                <a:headEnd/>
                <a:tailEnd/>
              </a14:hiddenLine>
            </a:ext>
          </a:extLst>
        </p:spPr>
        <p:txBody>
          <a:bodyPr/>
          <a:lstStyle/>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Then and now some dispute this, but there is no successful contradiction</a:t>
            </a:r>
          </a:p>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(Virgin birth, sinless life, miracles performed, resurrection from dead)</a:t>
            </a:r>
          </a:p>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To deny is antichrist (1 John 4:3)</a:t>
            </a:r>
          </a:p>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Jesus, the Word (John 1:1-3, 14)</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[Jesus] Justified</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6600" cap="none">
                <a:latin typeface="Blue Highway Condensed" panose="02010603020202020303" pitchFamily="2" charset="0"/>
              </a:rPr>
              <a:t>       </a:t>
            </a:r>
            <a:r>
              <a:rPr lang="en-US" altLang="en-US" sz="8000" cap="none">
                <a:latin typeface="Blue Highway Condensed" panose="02010603020202020303" pitchFamily="2" charset="0"/>
              </a:rPr>
              <a:t>in the Spirit</a:t>
            </a:r>
          </a:p>
        </p:txBody>
      </p:sp>
      <p:sp>
        <p:nvSpPr>
          <p:cNvPr id="3" name="Subtitle 2"/>
          <p:cNvSpPr>
            <a:spLocks noGrp="1"/>
          </p:cNvSpPr>
          <p:nvPr>
            <p:ph type="subTitle" idx="1"/>
          </p:nvPr>
        </p:nvSpPr>
        <p:spPr>
          <a:xfrm>
            <a:off x="1089025" y="1639888"/>
            <a:ext cx="6938963" cy="3824287"/>
          </a:xfrm>
          <a:ln w="12700"/>
        </p:spPr>
        <p:txBody>
          <a:bodyPr rtlCol="0">
            <a:normAutofit lnSpcReduction="10000"/>
          </a:bodyPr>
          <a:lstStyle/>
          <a:p>
            <a:pPr marL="457200" indent="-457200" algn="l" fontAlgn="auto">
              <a:buFont typeface="Arial" panose="020B0604020202020204" pitchFamily="34" charset="0"/>
              <a:buChar char="•"/>
              <a:defRPr/>
            </a:pPr>
            <a:r>
              <a:rPr lang="en-US" sz="3200" dirty="0">
                <a:latin typeface="Calibri" panose="020F0502020204030204" pitchFamily="34" charset="0"/>
              </a:rPr>
              <a:t>Spirit testified of Him while He was on the earth (Matthew 3:16)</a:t>
            </a:r>
          </a:p>
          <a:p>
            <a:pPr marL="457200" indent="-457200" algn="l" fontAlgn="auto">
              <a:buFont typeface="Arial" panose="020B0604020202020204" pitchFamily="34" charset="0"/>
              <a:buChar char="•"/>
              <a:defRPr/>
            </a:pPr>
            <a:r>
              <a:rPr lang="en-US" sz="3200" dirty="0">
                <a:latin typeface="Calibri" panose="020F0502020204030204" pitchFamily="34" charset="0"/>
              </a:rPr>
              <a:t>As the “Comforter”, the Spirit followed Jesus (John 15:26)</a:t>
            </a:r>
          </a:p>
          <a:p>
            <a:pPr marL="457200" indent="-457200" algn="l" fontAlgn="auto">
              <a:buFont typeface="Arial" panose="020B0604020202020204" pitchFamily="34" charset="0"/>
              <a:buChar char="•"/>
              <a:defRPr/>
            </a:pPr>
            <a:r>
              <a:rPr lang="en-US" sz="3200" dirty="0">
                <a:latin typeface="Calibri" panose="020F0502020204030204" pitchFamily="34" charset="0"/>
              </a:rPr>
              <a:t>The Spirit justifies Jesus’ claims (shows him guiltless of false charges made) (Matthew 12:22-24,28)</a:t>
            </a:r>
          </a:p>
        </p:txBody>
      </p:sp>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[Jesus] Seen</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6600" cap="none">
                <a:latin typeface="Blue Highway Condensed" panose="02010603020202020303" pitchFamily="2" charset="0"/>
              </a:rPr>
              <a:t>       </a:t>
            </a:r>
            <a:r>
              <a:rPr lang="en-US" altLang="en-US" sz="8000" cap="none">
                <a:latin typeface="Blue Highway Condensed" panose="02010603020202020303" pitchFamily="2" charset="0"/>
              </a:rPr>
              <a:t>by angels</a:t>
            </a:r>
          </a:p>
        </p:txBody>
      </p:sp>
      <p:sp>
        <p:nvSpPr>
          <p:cNvPr id="3" name="Subtitle 2"/>
          <p:cNvSpPr>
            <a:spLocks noGrp="1"/>
          </p:cNvSpPr>
          <p:nvPr>
            <p:ph type="subTitle" idx="1"/>
          </p:nvPr>
        </p:nvSpPr>
        <p:spPr>
          <a:xfrm>
            <a:off x="1089025" y="1639888"/>
            <a:ext cx="6938963" cy="3824287"/>
          </a:xfrm>
          <a:ln w="12700"/>
        </p:spPr>
        <p:txBody>
          <a:bodyPr rtlCol="0">
            <a:normAutofit lnSpcReduction="10000"/>
          </a:bodyPr>
          <a:lstStyle/>
          <a:p>
            <a:pPr marL="457200" indent="-457200" algn="l" fontAlgn="auto">
              <a:buFont typeface="Arial" panose="020B0604020202020204" pitchFamily="34" charset="0"/>
              <a:buChar char="•"/>
              <a:defRPr/>
            </a:pPr>
            <a:r>
              <a:rPr lang="en-US" sz="3200" dirty="0">
                <a:latin typeface="Calibri" panose="020F0502020204030204" pitchFamily="34" charset="0"/>
              </a:rPr>
              <a:t>Angels joyfully announced His birth (Luke 2:13-14)</a:t>
            </a:r>
          </a:p>
          <a:p>
            <a:pPr marL="457200" indent="-457200" algn="l" fontAlgn="auto">
              <a:buFont typeface="Arial" panose="020B0604020202020204" pitchFamily="34" charset="0"/>
              <a:buChar char="•"/>
              <a:defRPr/>
            </a:pPr>
            <a:r>
              <a:rPr lang="en-US" sz="3200" dirty="0">
                <a:latin typeface="Calibri" panose="020F0502020204030204" pitchFamily="34" charset="0"/>
              </a:rPr>
              <a:t>Angels came to His aid in the wilderness (Matthew 4:11)</a:t>
            </a:r>
          </a:p>
          <a:p>
            <a:pPr marL="457200" indent="-457200" algn="l" fontAlgn="auto">
              <a:buFont typeface="Arial" panose="020B0604020202020204" pitchFamily="34" charset="0"/>
              <a:buChar char="•"/>
              <a:defRPr/>
            </a:pPr>
            <a:r>
              <a:rPr lang="en-US" sz="3200" dirty="0">
                <a:latin typeface="Calibri" panose="020F0502020204030204" pitchFamily="34" charset="0"/>
              </a:rPr>
              <a:t>Announced His resurrection (Matthew 28:5-6), and affirmed His return at His ascension (Acts 1:9-11)</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[Jesus] Preached</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8000" cap="none">
                <a:latin typeface="Blue Highway Condensed" panose="02010603020202020303" pitchFamily="2" charset="0"/>
              </a:rPr>
              <a:t>among the Gentiles</a:t>
            </a:r>
          </a:p>
        </p:txBody>
      </p:sp>
      <p:sp>
        <p:nvSpPr>
          <p:cNvPr id="17411" name="Subtitle 2"/>
          <p:cNvSpPr>
            <a:spLocks noGrp="1"/>
          </p:cNvSpPr>
          <p:nvPr>
            <p:ph type="subTitle" idx="1"/>
          </p:nvPr>
        </p:nvSpPr>
        <p:spPr>
          <a:xfrm>
            <a:off x="1089025" y="1639888"/>
            <a:ext cx="6938963" cy="3824287"/>
          </a:xfrm>
          <a:extLst>
            <a:ext uri="{91240B29-F687-4F45-9708-019B960494DF}">
              <a14:hiddenLine xmlns:a14="http://schemas.microsoft.com/office/drawing/2010/main" w="12700">
                <a:solidFill>
                  <a:srgbClr val="000000"/>
                </a:solidFill>
                <a:miter lim="800000"/>
                <a:headEnd/>
                <a:tailEnd/>
              </a14:hiddenLine>
            </a:ext>
          </a:extLst>
        </p:spPr>
        <p:txBody>
          <a:bodyPr/>
          <a:lstStyle/>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The gospel to the Gentiles was foretold (Isaiah 2:2)</a:t>
            </a:r>
          </a:p>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Jesus is preached to the whole world for the redemption of </a:t>
            </a:r>
            <a:r>
              <a:rPr lang="en-US" altLang="en-US" sz="3200" u="sng">
                <a:latin typeface="Calibri" panose="020F0502020204030204" pitchFamily="34" charset="0"/>
              </a:rPr>
              <a:t>all men</a:t>
            </a:r>
            <a:r>
              <a:rPr lang="en-US" altLang="en-US" sz="3200">
                <a:latin typeface="Calibri" panose="020F0502020204030204" pitchFamily="34" charset="0"/>
              </a:rPr>
              <a:t>! [A glorious thing!] (Romans 1:16-17)</a:t>
            </a: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[Jesus] Believed on</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6600" cap="none">
                <a:latin typeface="Blue Highway Condensed" panose="02010603020202020303" pitchFamily="2" charset="0"/>
              </a:rPr>
              <a:t>     </a:t>
            </a:r>
            <a:r>
              <a:rPr lang="en-US" altLang="en-US" sz="8000" cap="none">
                <a:latin typeface="Blue Highway Condensed" panose="02010603020202020303" pitchFamily="2" charset="0"/>
              </a:rPr>
              <a:t>in the world</a:t>
            </a:r>
          </a:p>
        </p:txBody>
      </p:sp>
      <p:sp>
        <p:nvSpPr>
          <p:cNvPr id="19459" name="Subtitle 2"/>
          <p:cNvSpPr>
            <a:spLocks noGrp="1"/>
          </p:cNvSpPr>
          <p:nvPr>
            <p:ph type="subTitle" idx="1"/>
          </p:nvPr>
        </p:nvSpPr>
        <p:spPr>
          <a:xfrm>
            <a:off x="1089025" y="1639888"/>
            <a:ext cx="6938963" cy="3824287"/>
          </a:xfrm>
          <a:extLst>
            <a:ext uri="{91240B29-F687-4F45-9708-019B960494DF}">
              <a14:hiddenLine xmlns:a14="http://schemas.microsoft.com/office/drawing/2010/main" w="12700">
                <a:solidFill>
                  <a:srgbClr val="000000"/>
                </a:solidFill>
                <a:miter lim="800000"/>
                <a:headEnd/>
                <a:tailEnd/>
              </a14:hiddenLine>
            </a:ext>
          </a:extLst>
        </p:spPr>
        <p:txBody>
          <a:bodyPr/>
          <a:lstStyle/>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Everywhere the gospel is preached it bears fruit! (Colossians 1:3-6)</a:t>
            </a:r>
          </a:p>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The question is, will you believe and obey the great message of salvation found in Jesus as the Son of God? (Mark 16:15-16)</a:t>
            </a: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[Jesus] Received up</a:t>
            </a:r>
            <a:br>
              <a:rPr lang="en-US" altLang="en-US" sz="80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9600" cap="none">
                <a:latin typeface="Blue Highway Condensed" panose="02010603020202020303" pitchFamily="2" charset="0"/>
              </a:rPr>
            </a:br>
            <a:br>
              <a:rPr lang="en-US" altLang="en-US" sz="3200" cap="none">
                <a:latin typeface="Blue Highway Condensed" panose="02010603020202020303" pitchFamily="2" charset="0"/>
              </a:rPr>
            </a:br>
            <a:br>
              <a:rPr lang="en-US" altLang="en-US" sz="6600" cap="none">
                <a:latin typeface="Blue Highway Condensed" panose="02010603020202020303" pitchFamily="2" charset="0"/>
              </a:rPr>
            </a:br>
            <a:r>
              <a:rPr lang="en-US" altLang="en-US" sz="6600" cap="none">
                <a:latin typeface="Blue Highway Condensed" panose="02010603020202020303" pitchFamily="2" charset="0"/>
              </a:rPr>
              <a:t>        </a:t>
            </a:r>
            <a:r>
              <a:rPr lang="en-US" altLang="en-US" sz="8000" cap="none">
                <a:latin typeface="Blue Highway Condensed" panose="02010603020202020303" pitchFamily="2" charset="0"/>
              </a:rPr>
              <a:t>in glory</a:t>
            </a:r>
          </a:p>
        </p:txBody>
      </p:sp>
      <p:sp>
        <p:nvSpPr>
          <p:cNvPr id="21507" name="Subtitle 2"/>
          <p:cNvSpPr>
            <a:spLocks noGrp="1"/>
          </p:cNvSpPr>
          <p:nvPr>
            <p:ph type="subTitle" idx="1"/>
          </p:nvPr>
        </p:nvSpPr>
        <p:spPr>
          <a:xfrm>
            <a:off x="1089025" y="1639888"/>
            <a:ext cx="6938963" cy="3824287"/>
          </a:xfrm>
          <a:extLst>
            <a:ext uri="{91240B29-F687-4F45-9708-019B960494DF}">
              <a14:hiddenLine xmlns:a14="http://schemas.microsoft.com/office/drawing/2010/main" w="12700">
                <a:solidFill>
                  <a:srgbClr val="000000"/>
                </a:solidFill>
                <a:miter lim="800000"/>
                <a:headEnd/>
                <a:tailEnd/>
              </a14:hiddenLine>
            </a:ext>
          </a:extLst>
        </p:spPr>
        <p:txBody>
          <a:bodyPr/>
          <a:lstStyle/>
          <a:p>
            <a:pPr marL="457200" indent="-457200" algn="l">
              <a:spcBef>
                <a:spcPct val="0"/>
              </a:spcBef>
              <a:spcAft>
                <a:spcPct val="0"/>
              </a:spcAft>
              <a:buFont typeface="Arial" panose="020B0604020202020204" pitchFamily="34" charset="0"/>
              <a:buChar char="•"/>
            </a:pPr>
            <a:r>
              <a:rPr lang="en-US" altLang="en-US" sz="3200">
                <a:latin typeface="Calibri" panose="020F0502020204030204" pitchFamily="34" charset="0"/>
              </a:rPr>
              <a:t>Jesus’ ascension to heaven marked the moment of His exaltation          (Acts 2:32-36)</a:t>
            </a:r>
          </a:p>
        </p:txBody>
      </p:sp>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927100" y="322263"/>
            <a:ext cx="7504113" cy="6240462"/>
          </a:xfrm>
        </p:spPr>
        <p:txBody>
          <a:bodyPr anchor="t"/>
          <a:lstStyle/>
          <a:p>
            <a:pPr algn="l"/>
            <a:r>
              <a:rPr lang="en-US" altLang="en-US" sz="8000" cap="none">
                <a:latin typeface="Blue Highway Condensed" panose="02010603020202020303" pitchFamily="2" charset="0"/>
              </a:rPr>
              <a:t>                        Conclusion</a:t>
            </a:r>
          </a:p>
        </p:txBody>
      </p:sp>
      <p:sp>
        <p:nvSpPr>
          <p:cNvPr id="23555" name="Subtitle 2"/>
          <p:cNvSpPr>
            <a:spLocks noGrp="1"/>
          </p:cNvSpPr>
          <p:nvPr>
            <p:ph type="subTitle" idx="1"/>
          </p:nvPr>
        </p:nvSpPr>
        <p:spPr>
          <a:xfrm>
            <a:off x="1089025" y="1982788"/>
            <a:ext cx="6938963" cy="3644900"/>
          </a:xfrm>
          <a:extLs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spcAft>
                <a:spcPct val="0"/>
              </a:spcAft>
            </a:pPr>
            <a:r>
              <a:rPr lang="en-US" altLang="en-US" sz="3600">
                <a:latin typeface="Calibri" panose="020F0502020204030204" pitchFamily="34" charset="0"/>
              </a:rPr>
              <a:t>The glorious gospel of the exalted Christ is “without controversy” </a:t>
            </a:r>
          </a:p>
          <a:p>
            <a:pPr>
              <a:spcBef>
                <a:spcPct val="0"/>
              </a:spcBef>
              <a:spcAft>
                <a:spcPct val="0"/>
              </a:spcAft>
            </a:pPr>
            <a:endParaRPr lang="en-US" altLang="en-US" sz="1400">
              <a:latin typeface="Calibri" panose="020F0502020204030204" pitchFamily="34" charset="0"/>
            </a:endParaRPr>
          </a:p>
          <a:p>
            <a:pPr>
              <a:spcBef>
                <a:spcPct val="0"/>
              </a:spcBef>
              <a:spcAft>
                <a:spcPct val="0"/>
              </a:spcAft>
            </a:pPr>
            <a:r>
              <a:rPr lang="en-US" altLang="en-US" sz="3200" b="1">
                <a:latin typeface="Calibri" panose="020F0502020204030204" pitchFamily="34" charset="0"/>
              </a:rPr>
              <a:t>(Philippians 2:5-11)</a:t>
            </a:r>
          </a:p>
          <a:p>
            <a:pPr>
              <a:spcBef>
                <a:spcPct val="0"/>
              </a:spcBef>
              <a:spcAft>
                <a:spcPct val="0"/>
              </a:spcAft>
            </a:pPr>
            <a:endParaRPr lang="en-US" altLang="en-US" sz="1400">
              <a:latin typeface="Calibri" panose="020F0502020204030204" pitchFamily="34" charset="0"/>
            </a:endParaRPr>
          </a:p>
          <a:p>
            <a:pPr>
              <a:spcBef>
                <a:spcPct val="0"/>
              </a:spcBef>
              <a:spcAft>
                <a:spcPct val="0"/>
              </a:spcAft>
            </a:pPr>
            <a:r>
              <a:rPr lang="en-US" altLang="en-US" sz="3600">
                <a:latin typeface="Calibri" panose="020F0502020204030204" pitchFamily="34" charset="0"/>
              </a:rPr>
              <a:t>What remains, will you confess that Jesus Christ is Lord?</a:t>
            </a:r>
          </a:p>
        </p:txBody>
      </p:sp>
    </p:spTree>
  </p:cSld>
  <p:clrMapOvr>
    <a:masterClrMapping/>
  </p:clrMapOvr>
  <p:transition spd="slow">
    <p:fade/>
  </p:transition>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emplate>TM10001105[[fn=Crop]]</Template>
  <TotalTime>179</TotalTime>
  <Words>1685</Words>
  <Application>Microsoft Office PowerPoint</Application>
  <PresentationFormat>On-screen Show (4:3)</PresentationFormat>
  <Paragraphs>76</Paragraphs>
  <Slides>10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Franklin Gothic Book</vt:lpstr>
      <vt:lpstr>Blue Highway Condensed</vt:lpstr>
      <vt:lpstr>Arial</vt:lpstr>
      <vt:lpstr>Calibri Light</vt:lpstr>
      <vt:lpstr>Constantia</vt:lpstr>
      <vt:lpstr>Calibri</vt:lpstr>
      <vt:lpstr>Crop</vt:lpstr>
      <vt:lpstr>Office Theme</vt:lpstr>
      <vt:lpstr>PowerPoint Presentation</vt:lpstr>
      <vt:lpstr>                        Great is the      Mystery of Godliness</vt:lpstr>
      <vt:lpstr>                  God was manifested            in the flesh</vt:lpstr>
      <vt:lpstr>                  [Jesus] Justified            in the Spirit</vt:lpstr>
      <vt:lpstr>                  [Jesus] Seen            by angels</vt:lpstr>
      <vt:lpstr>                  [Jesus] Preached     among the Gentiles</vt:lpstr>
      <vt:lpstr>                  [Jesus] Believed on          in the world</vt:lpstr>
      <vt:lpstr>                  [Jesus] Received up             in glory</vt:lpstr>
      <vt:lpstr>                        Conclusion</vt:lpstr>
      <vt:lpstr>“Therefore, if anyone is in Christ, he is a new creation; old things have passed away;                                    behold,                                                        all things                                                        have become new.”                                                                                               2 Corinthians 5:17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is the      Mystery of Godliness</dc:title>
  <dc:creator>Stan Cox</dc:creator>
  <cp:lastModifiedBy>Stan Cox</cp:lastModifiedBy>
  <cp:revision>20</cp:revision>
  <cp:lastPrinted>2016-03-04T21:42:34Z</cp:lastPrinted>
  <dcterms:created xsi:type="dcterms:W3CDTF">2015-12-13T21:10:08Z</dcterms:created>
  <dcterms:modified xsi:type="dcterms:W3CDTF">2017-04-21T17:16:10Z</dcterms:modified>
</cp:coreProperties>
</file>