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2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5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3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7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0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2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0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3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2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2DFB3-0D8A-4DB8-9A67-08628478A6ED}" type="datetimeFigureOut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00A4B-75FA-4BDA-A23B-AF1B31F43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66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640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99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ouriermedia.s3.amazonaws.com/images/article_images/00314/facebook_images/display_0436d987-45c2-4536-b3c5-e8e0524a8d9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99"/>
          <a:stretch/>
        </p:blipFill>
        <p:spPr bwMode="auto">
          <a:xfrm>
            <a:off x="762000" y="1433514"/>
            <a:ext cx="7620000" cy="353605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16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Purpose of the Sabbath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the Hebrew word </a:t>
            </a:r>
            <a:r>
              <a:rPr lang="en-US" b="1" i="1" dirty="0" err="1"/>
              <a:t>shabath</a:t>
            </a:r>
            <a:r>
              <a:rPr lang="en-US" dirty="0"/>
              <a:t> which means “to cease to do.” </a:t>
            </a:r>
          </a:p>
          <a:p>
            <a:r>
              <a:rPr lang="en-US" dirty="0"/>
              <a:t>It was to be observed as a memorial of God’s rest after the six days of creation (Ex. 20:8-11). </a:t>
            </a:r>
          </a:p>
          <a:p>
            <a:r>
              <a:rPr lang="en-US" dirty="0"/>
              <a:t>To be observed as a day of rest for everyone in Israel (Deut. 5:12-14). </a:t>
            </a:r>
          </a:p>
          <a:p>
            <a:r>
              <a:rPr lang="en-US" dirty="0"/>
              <a:t>It was a time to remember their deliverance from slavery in Egypt (Deut. 5:15). </a:t>
            </a:r>
          </a:p>
          <a:p>
            <a:r>
              <a:rPr lang="en-US" dirty="0"/>
              <a:t>It was given for the benefit of man (Mark 2:27). </a:t>
            </a:r>
          </a:p>
        </p:txBody>
      </p:sp>
    </p:spTree>
    <p:extLst>
      <p:ext uri="{BB962C8B-B14F-4D97-AF65-F5344CB8AC3E}">
        <p14:creationId xmlns:p14="http://schemas.microsoft.com/office/powerpoint/2010/main" val="34313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Sabbath Day Observance Was Given To Israel; Not All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3113"/>
            <a:ext cx="7886700" cy="4109622"/>
          </a:xfrm>
        </p:spPr>
        <p:txBody>
          <a:bodyPr>
            <a:normAutofit/>
          </a:bodyPr>
          <a:lstStyle/>
          <a:p>
            <a:r>
              <a:rPr lang="en-US" sz="3200" dirty="0"/>
              <a:t>Given as a sign between God and the nation of Israel.</a:t>
            </a:r>
          </a:p>
          <a:p>
            <a:pPr lvl="1"/>
            <a:r>
              <a:rPr lang="en-US" sz="2800" dirty="0"/>
              <a:t>Ex. 31:16-17; Ezek. 20:10-13</a:t>
            </a:r>
          </a:p>
          <a:p>
            <a:r>
              <a:rPr lang="en-US" sz="3200" dirty="0"/>
              <a:t>Given to help Israel remember their experiences in and deliverance from Egypt.</a:t>
            </a:r>
          </a:p>
          <a:p>
            <a:pPr lvl="1"/>
            <a:r>
              <a:rPr lang="en-US" sz="2800" dirty="0"/>
              <a:t>Deut. 5:15 </a:t>
            </a:r>
          </a:p>
        </p:txBody>
      </p:sp>
    </p:spTree>
    <p:extLst>
      <p:ext uri="{BB962C8B-B14F-4D97-AF65-F5344CB8AC3E}">
        <p14:creationId xmlns:p14="http://schemas.microsoft.com/office/powerpoint/2010/main" val="159903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Sabbath Law Given at Mt. Sinai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Sabbath was not set apart for man to observe until the Law of Moses was given at Mt. Sinai.</a:t>
            </a:r>
          </a:p>
          <a:p>
            <a:pPr lvl="1"/>
            <a:r>
              <a:rPr lang="en-US" sz="2800" dirty="0"/>
              <a:t>Neh. 9:13-14</a:t>
            </a:r>
          </a:p>
          <a:p>
            <a:r>
              <a:rPr lang="en-US" dirty="0"/>
              <a:t>If it was commanded to be observed from the time of creation, why don’t we read of Adam, Noah, Abraham, Isaac, or Jacob keeping it?</a:t>
            </a:r>
          </a:p>
          <a:p>
            <a:pPr lvl="1"/>
            <a:r>
              <a:rPr lang="en-US" sz="2800" dirty="0"/>
              <a:t>Deut. 5:1-3</a:t>
            </a:r>
          </a:p>
          <a:p>
            <a:r>
              <a:rPr lang="en-US" dirty="0"/>
              <a:t>It isn’t mentioned by name until the time of Moses. </a:t>
            </a:r>
          </a:p>
          <a:p>
            <a:pPr lvl="1"/>
            <a:r>
              <a:rPr lang="en-US" sz="2800" dirty="0"/>
              <a:t>Ex. 16:22-30</a:t>
            </a:r>
          </a:p>
        </p:txBody>
      </p:sp>
    </p:spTree>
    <p:extLst>
      <p:ext uri="{BB962C8B-B14F-4D97-AF65-F5344CB8AC3E}">
        <p14:creationId xmlns:p14="http://schemas.microsoft.com/office/powerpoint/2010/main" val="11950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Sabbath Day Observance Was Taken Away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31640"/>
            <a:ext cx="7886700" cy="4601681"/>
          </a:xfrm>
        </p:spPr>
        <p:txBody>
          <a:bodyPr>
            <a:normAutofit/>
          </a:bodyPr>
          <a:lstStyle/>
          <a:p>
            <a:r>
              <a:rPr lang="en-US" sz="3200" dirty="0"/>
              <a:t>All of the Law of Moses was taken out of the way when Jesus died on the cross.</a:t>
            </a:r>
          </a:p>
          <a:p>
            <a:pPr lvl="1"/>
            <a:r>
              <a:rPr lang="en-US" sz="3200" dirty="0"/>
              <a:t>Col. 2:14 </a:t>
            </a:r>
          </a:p>
          <a:p>
            <a:r>
              <a:rPr lang="en-US" sz="3200" dirty="0"/>
              <a:t>It was a part of the law </a:t>
            </a:r>
            <a:r>
              <a:rPr lang="en-US" sz="3200" i="1" dirty="0"/>
              <a:t>“written and engraved on stones” </a:t>
            </a:r>
            <a:r>
              <a:rPr lang="en-US" sz="3200" dirty="0"/>
              <a:t>which has passed away.</a:t>
            </a:r>
          </a:p>
          <a:p>
            <a:pPr lvl="1"/>
            <a:r>
              <a:rPr lang="en-US" sz="3200" dirty="0"/>
              <a:t>2 Cor. 3:7-16 </a:t>
            </a:r>
          </a:p>
          <a:p>
            <a:r>
              <a:rPr lang="en-US" sz="3200" dirty="0"/>
              <a:t>The Old Covenant has been fulfilled and replaced by the new and better covenant.</a:t>
            </a:r>
          </a:p>
          <a:p>
            <a:pPr lvl="1"/>
            <a:r>
              <a:rPr lang="en-US" sz="3200" dirty="0"/>
              <a:t>Heb. 8:6-13</a:t>
            </a:r>
          </a:p>
        </p:txBody>
      </p:sp>
    </p:spTree>
    <p:extLst>
      <p:ext uri="{BB962C8B-B14F-4D97-AF65-F5344CB8AC3E}">
        <p14:creationId xmlns:p14="http://schemas.microsoft.com/office/powerpoint/2010/main" val="367444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No Distinction Between “Law of Moses” and “Law of God”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0348"/>
            <a:ext cx="7886700" cy="4412973"/>
          </a:xfrm>
        </p:spPr>
        <p:txBody>
          <a:bodyPr>
            <a:normAutofit/>
          </a:bodyPr>
          <a:lstStyle/>
          <a:p>
            <a:r>
              <a:rPr lang="en-US" sz="3200" dirty="0"/>
              <a:t>Some claim there is a difference between the Law of Moses and the Law of God, which means the Sabbath is still binding today.  </a:t>
            </a:r>
          </a:p>
          <a:p>
            <a:endParaRPr lang="en-US" sz="800" dirty="0"/>
          </a:p>
          <a:p>
            <a:r>
              <a:rPr lang="en-US" sz="3200" dirty="0"/>
              <a:t>The Bible makes no such distinction. </a:t>
            </a:r>
          </a:p>
          <a:p>
            <a:r>
              <a:rPr lang="en-US" sz="3200" dirty="0"/>
              <a:t>Luke 2:22-24</a:t>
            </a:r>
          </a:p>
        </p:txBody>
      </p:sp>
    </p:spTree>
    <p:extLst>
      <p:ext uri="{BB962C8B-B14F-4D97-AF65-F5344CB8AC3E}">
        <p14:creationId xmlns:p14="http://schemas.microsoft.com/office/powerpoint/2010/main" val="16218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Christians Are Not To Be Judged By Jewish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4086"/>
            <a:ext cx="7886700" cy="4333461"/>
          </a:xfrm>
        </p:spPr>
        <p:txBody>
          <a:bodyPr>
            <a:normAutofit/>
          </a:bodyPr>
          <a:lstStyle/>
          <a:p>
            <a:r>
              <a:rPr lang="en-US" sz="3200" dirty="0"/>
              <a:t>Galatians 5:1-4</a:t>
            </a:r>
          </a:p>
          <a:p>
            <a:r>
              <a:rPr lang="en-US" sz="3200" dirty="0"/>
              <a:t>Keeping one part of the Old Law indebted one to keep the entire law. </a:t>
            </a:r>
          </a:p>
          <a:p>
            <a:endParaRPr lang="en-US" sz="800" dirty="0"/>
          </a:p>
          <a:p>
            <a:r>
              <a:rPr lang="en-US" sz="3200" dirty="0"/>
              <a:t>Colossians 2:14-17</a:t>
            </a:r>
          </a:p>
          <a:p>
            <a:r>
              <a:rPr lang="en-US" sz="3200" dirty="0"/>
              <a:t>Since the Law of Moses was taken away at the cross, we are not to let anyone “judge” (condemn) us for refusing to keep any part of that law. </a:t>
            </a:r>
          </a:p>
        </p:txBody>
      </p:sp>
    </p:spTree>
    <p:extLst>
      <p:ext uri="{BB962C8B-B14F-4D97-AF65-F5344CB8AC3E}">
        <p14:creationId xmlns:p14="http://schemas.microsoft.com/office/powerpoint/2010/main" val="282094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First Day of the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Resurrection of Christ (Mark 16:9).</a:t>
            </a:r>
          </a:p>
          <a:p>
            <a:r>
              <a:rPr lang="en-US" dirty="0"/>
              <a:t>Jesus met with His disciples (John 20:19, 26). </a:t>
            </a:r>
          </a:p>
          <a:p>
            <a:r>
              <a:rPr lang="en-US" dirty="0"/>
              <a:t>Events of Pentecost (Lev. 23:15-16, Acts 2). </a:t>
            </a:r>
          </a:p>
          <a:p>
            <a:pPr lvl="1"/>
            <a:r>
              <a:rPr lang="en-US" dirty="0"/>
              <a:t>Spirit poured out, gospel preached for first time as the keys were used to grant admission to the kingdom, church began.</a:t>
            </a:r>
          </a:p>
          <a:p>
            <a:r>
              <a:rPr lang="en-US" dirty="0"/>
              <a:t>The church assembled (Acts 20:7, 1 Cor. 16:1-2).</a:t>
            </a:r>
          </a:p>
          <a:p>
            <a:r>
              <a:rPr lang="en-US" dirty="0"/>
              <a:t>John was in the Spirit on </a:t>
            </a:r>
            <a:r>
              <a:rPr lang="en-US" i="1" dirty="0"/>
              <a:t>“the Lord’s Day”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(Rev. 1:10).   </a:t>
            </a:r>
          </a:p>
        </p:txBody>
      </p:sp>
    </p:spTree>
    <p:extLst>
      <p:ext uri="{BB962C8B-B14F-4D97-AF65-F5344CB8AC3E}">
        <p14:creationId xmlns:p14="http://schemas.microsoft.com/office/powerpoint/2010/main" val="10473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476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Purpose of the Sabbath Day</vt:lpstr>
      <vt:lpstr>Sabbath Day Observance Was Given To Israel; Not All People</vt:lpstr>
      <vt:lpstr>Sabbath Law Given at Mt. Sinai</vt:lpstr>
      <vt:lpstr>The Sabbath Day Observance Was Taken Away</vt:lpstr>
      <vt:lpstr>No Distinction Between “Law of Moses” and “Law of God”</vt:lpstr>
      <vt:lpstr>Christians Are Not To Be Judged By Jewish Laws</vt:lpstr>
      <vt:lpstr>The First Day of the Week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11</cp:revision>
  <dcterms:created xsi:type="dcterms:W3CDTF">2017-03-30T17:17:33Z</dcterms:created>
  <dcterms:modified xsi:type="dcterms:W3CDTF">2017-04-08T18:15:46Z</dcterms:modified>
</cp:coreProperties>
</file>