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  <p:sldMasterId id="2147483717" r:id="rId2"/>
  </p:sldMasterIdLst>
  <p:sldIdLst>
    <p:sldId id="260" r:id="rId3"/>
    <p:sldId id="256" r:id="rId4"/>
    <p:sldId id="257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01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3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67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2348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78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67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3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194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57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929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73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13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70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678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920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1460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1201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366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2315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75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3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1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03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01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3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30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56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689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0428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638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Requirements </a:t>
            </a:r>
            <a:br>
              <a:rPr lang="en-US" dirty="0"/>
            </a:br>
            <a:r>
              <a:rPr lang="en-US" dirty="0"/>
              <a:t>of Repentance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Acts 17:30-31</a:t>
            </a:r>
          </a:p>
        </p:txBody>
      </p:sp>
    </p:spTree>
    <p:extLst>
      <p:ext uri="{BB962C8B-B14F-4D97-AF65-F5344CB8AC3E}">
        <p14:creationId xmlns:p14="http://schemas.microsoft.com/office/powerpoint/2010/main" val="418132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Repentance?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Feeling sorry for what we have done?</a:t>
            </a:r>
          </a:p>
          <a:p>
            <a:endParaRPr lang="en-US" sz="800" dirty="0"/>
          </a:p>
          <a:p>
            <a:r>
              <a:rPr lang="en-US" sz="2800" dirty="0"/>
              <a:t>2 Corinthians 7:8-10 </a:t>
            </a:r>
          </a:p>
          <a:p>
            <a:r>
              <a:rPr lang="en-US" sz="2800" dirty="0"/>
              <a:t>Godly sorrow leads to repentance. Worldly sorrow leads to death.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579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Repentance?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4714461" cy="4050675"/>
          </a:xfrm>
        </p:spPr>
        <p:txBody>
          <a:bodyPr>
            <a:normAutofit/>
          </a:bodyPr>
          <a:lstStyle/>
          <a:p>
            <a:r>
              <a:rPr lang="en-US" sz="2800" dirty="0"/>
              <a:t>Sorrow is a feeling; repentance is an action. </a:t>
            </a:r>
          </a:p>
          <a:p>
            <a:endParaRPr lang="en-US" sz="800" dirty="0"/>
          </a:p>
          <a:p>
            <a:r>
              <a:rPr lang="en-US" sz="2800" i="1" dirty="0"/>
              <a:t>“to turn”</a:t>
            </a:r>
            <a:r>
              <a:rPr lang="en-US" sz="2800" dirty="0"/>
              <a:t> - Acts 26:20</a:t>
            </a:r>
          </a:p>
          <a:p>
            <a:endParaRPr lang="en-US" sz="800" dirty="0"/>
          </a:p>
          <a:p>
            <a:r>
              <a:rPr lang="en-US" sz="2800" dirty="0"/>
              <a:t>The people of Nineveh </a:t>
            </a:r>
            <a:r>
              <a:rPr lang="en-US" sz="2800" i="1" dirty="0"/>
              <a:t>“repented”</a:t>
            </a:r>
            <a:r>
              <a:rPr lang="en-US" sz="2800" dirty="0"/>
              <a:t> </a:t>
            </a:r>
            <a:r>
              <a:rPr lang="en-US" dirty="0"/>
              <a:t>(Matt. 12:41)</a:t>
            </a:r>
          </a:p>
          <a:p>
            <a:r>
              <a:rPr lang="en-US" sz="2800" dirty="0"/>
              <a:t>They </a:t>
            </a:r>
            <a:r>
              <a:rPr lang="en-US" sz="2800" i="1" dirty="0"/>
              <a:t>“turned from their evil way.”</a:t>
            </a:r>
            <a:r>
              <a:rPr lang="en-US" sz="2800" dirty="0"/>
              <a:t> </a:t>
            </a:r>
            <a:r>
              <a:rPr lang="en-US" dirty="0"/>
              <a:t>(Jonah 3:10) </a:t>
            </a:r>
            <a:endParaRPr lang="en-US" sz="2800" dirty="0"/>
          </a:p>
        </p:txBody>
      </p:sp>
      <p:pic>
        <p:nvPicPr>
          <p:cNvPr id="1026" name="Picture 2" descr="http://www.shalegas.international/wp-content/uploads/2015/01/Dollarphotoclub_75968391-678x38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5"/>
          <a:stretch/>
        </p:blipFill>
        <p:spPr bwMode="auto">
          <a:xfrm>
            <a:off x="5462880" y="3006121"/>
            <a:ext cx="2937049" cy="236100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35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Requirements of Repentance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39446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A Desire To Repent</a:t>
            </a:r>
          </a:p>
          <a:p>
            <a:pPr lvl="1"/>
            <a:r>
              <a:rPr lang="en-US" sz="2400" dirty="0"/>
              <a:t>Acts 2:36-38; Joel 2:12-13</a:t>
            </a:r>
          </a:p>
          <a:p>
            <a:pPr lvl="1"/>
            <a:endParaRPr lang="en-US" sz="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An Acknowledgement of our Sin</a:t>
            </a:r>
          </a:p>
          <a:p>
            <a:pPr lvl="1"/>
            <a:r>
              <a:rPr lang="en-US" sz="2400" dirty="0"/>
              <a:t>2 Sam. 12:13; Acts 19:18-19</a:t>
            </a:r>
          </a:p>
          <a:p>
            <a:pPr lvl="1"/>
            <a:endParaRPr lang="en-US" sz="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Must Bear the Fruits of Repentance</a:t>
            </a:r>
          </a:p>
          <a:p>
            <a:pPr lvl="1"/>
            <a:r>
              <a:rPr lang="en-US" sz="2400" dirty="0"/>
              <a:t>Reformation of Conduct - Luke 3:10-14</a:t>
            </a:r>
          </a:p>
          <a:p>
            <a:pPr lvl="1"/>
            <a:r>
              <a:rPr lang="en-US" sz="2400" dirty="0"/>
              <a:t>Restitution of Wrong - Luke 19:8</a:t>
            </a:r>
          </a:p>
        </p:txBody>
      </p:sp>
    </p:spTree>
    <p:extLst>
      <p:ext uri="{BB962C8B-B14F-4D97-AF65-F5344CB8AC3E}">
        <p14:creationId xmlns:p14="http://schemas.microsoft.com/office/powerpoint/2010/main" val="206597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418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28</TotalTime>
  <Words>118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Berlin</vt:lpstr>
      <vt:lpstr>Office Theme</vt:lpstr>
      <vt:lpstr>PowerPoint Presentation</vt:lpstr>
      <vt:lpstr>The Requirements  of Repentance</vt:lpstr>
      <vt:lpstr>What is Repentance?</vt:lpstr>
      <vt:lpstr>What is Repentance?</vt:lpstr>
      <vt:lpstr>Requirements of Repentance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Requirements  of Repentance</dc:title>
  <dc:creator>Heath Rogers</dc:creator>
  <cp:lastModifiedBy>Heath Rogers</cp:lastModifiedBy>
  <cp:revision>7</cp:revision>
  <dcterms:created xsi:type="dcterms:W3CDTF">2017-03-30T16:48:35Z</dcterms:created>
  <dcterms:modified xsi:type="dcterms:W3CDTF">2017-04-01T02:33:12Z</dcterms:modified>
</cp:coreProperties>
</file>